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sldIdLst>
    <p:sldId id="256" r:id="rId2"/>
    <p:sldId id="264" r:id="rId3"/>
    <p:sldId id="265" r:id="rId4"/>
    <p:sldId id="266" r:id="rId5"/>
    <p:sldId id="273" r:id="rId6"/>
    <p:sldId id="262" r:id="rId7"/>
    <p:sldId id="267" r:id="rId8"/>
    <p:sldId id="282" r:id="rId9"/>
    <p:sldId id="268" r:id="rId10"/>
    <p:sldId id="269" r:id="rId11"/>
    <p:sldId id="270" r:id="rId12"/>
    <p:sldId id="284" r:id="rId13"/>
    <p:sldId id="259" r:id="rId14"/>
    <p:sldId id="260" r:id="rId15"/>
    <p:sldId id="285" r:id="rId16"/>
    <p:sldId id="271" r:id="rId17"/>
    <p:sldId id="286" r:id="rId18"/>
    <p:sldId id="258" r:id="rId19"/>
    <p:sldId id="263" r:id="rId20"/>
    <p:sldId id="289" r:id="rId21"/>
    <p:sldId id="288" r:id="rId22"/>
    <p:sldId id="274" r:id="rId23"/>
    <p:sldId id="290" r:id="rId24"/>
    <p:sldId id="291" r:id="rId25"/>
    <p:sldId id="275" r:id="rId26"/>
    <p:sldId id="292" r:id="rId27"/>
    <p:sldId id="276" r:id="rId28"/>
    <p:sldId id="294" r:id="rId29"/>
    <p:sldId id="277" r:id="rId30"/>
    <p:sldId id="293" r:id="rId31"/>
    <p:sldId id="279" r:id="rId32"/>
    <p:sldId id="295" r:id="rId33"/>
    <p:sldId id="280" r:id="rId34"/>
    <p:sldId id="296" r:id="rId35"/>
    <p:sldId id="281" r:id="rId36"/>
    <p:sldId id="297" r:id="rId37"/>
    <p:sldId id="283" r:id="rId38"/>
    <p:sldId id="28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6B0A1F-5A36-4AA7-B6AC-B12F7850E1D7}" v="14118" dt="2020-09-28T15:25:28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ytik, Peter B." userId="S::pfoytik@odu.edu::a903733f-928e-4e10-8a0b-61d9cda89db0" providerId="AD" clId="Web-{F96B0A1F-5A36-4AA7-B6AC-B12F7850E1D7}"/>
    <pc:docChg chg="addSld delSld modSld sldOrd addMainMaster delMainMaster">
      <pc:chgData name="Foytik, Peter B." userId="S::pfoytik@odu.edu::a903733f-928e-4e10-8a0b-61d9cda89db0" providerId="AD" clId="Web-{F96B0A1F-5A36-4AA7-B6AC-B12F7850E1D7}" dt="2020-09-28T15:25:28.535" v="14117" actId="20577"/>
      <pc:docMkLst>
        <pc:docMk/>
      </pc:docMkLst>
      <pc:sldChg chg="addSp modSp del mod setBg modClrScheme chgLayout">
        <pc:chgData name="Foytik, Peter B." userId="S::pfoytik@odu.edu::a903733f-928e-4e10-8a0b-61d9cda89db0" providerId="AD" clId="Web-{F96B0A1F-5A36-4AA7-B6AC-B12F7850E1D7}" dt="2020-09-25T14:20:31.839" v="2"/>
        <pc:sldMkLst>
          <pc:docMk/>
          <pc:sldMk cId="109857222" sldId="256"/>
        </pc:sldMkLst>
        <pc:spChg chg="mo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9" creationId="{26B4480E-B7FF-4481-890E-043A69AE6FE2}"/>
          </ac:spMkLst>
        </pc:spChg>
        <pc:spChg chg="ad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11" creationId="{64C13BAB-7C00-4D21-A857-E3D41C0A2A66}"/>
          </ac:spMkLst>
        </pc:spChg>
        <pc:spChg chg="ad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13" creationId="{5488635B-5F1E-450D-988C-60E58FE536B2}"/>
          </ac:spMkLst>
        </pc:spChg>
        <pc:spChg chg="ad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15" creationId="{1F1FF39A-AC3C-4066-9D4C-519AA22812EA}"/>
          </ac:spMkLst>
        </pc:spChg>
        <pc:spChg chg="add">
          <ac:chgData name="Foytik, Peter B." userId="S::pfoytik@odu.edu::a903733f-928e-4e10-8a0b-61d9cda89db0" providerId="AD" clId="Web-{F96B0A1F-5A36-4AA7-B6AC-B12F7850E1D7}" dt="2020-09-25T14:20:05.948" v="0"/>
          <ac:spMkLst>
            <pc:docMk/>
            <pc:sldMk cId="109857222" sldId="256"/>
            <ac:spMk id="17" creationId="{6194F1D8-917A-408B-9C96-873AE00BF840}"/>
          </ac:spMkLst>
        </pc:spChg>
        <pc:picChg chg="add">
          <ac:chgData name="Foytik, Peter B." userId="S::pfoytik@odu.edu::a903733f-928e-4e10-8a0b-61d9cda89db0" providerId="AD" clId="Web-{F96B0A1F-5A36-4AA7-B6AC-B12F7850E1D7}" dt="2020-09-25T14:20:05.948" v="0"/>
          <ac:picMkLst>
            <pc:docMk/>
            <pc:sldMk cId="109857222" sldId="256"/>
            <ac:picMk id="4" creationId="{3B4ECCDD-AE4E-4274-A4EA-D1B685E77BC3}"/>
          </ac:picMkLst>
        </pc:picChg>
      </pc:sldChg>
      <pc:sldChg chg="addSp delSp modSp new mod setBg modClrScheme setClrOvrMap delDesignElem chgLayout">
        <pc:chgData name="Foytik, Peter B." userId="S::pfoytik@odu.edu::a903733f-928e-4e10-8a0b-61d9cda89db0" providerId="AD" clId="Web-{F96B0A1F-5A36-4AA7-B6AC-B12F7850E1D7}" dt="2020-09-28T15:25:28.535" v="14116" actId="20577"/>
        <pc:sldMkLst>
          <pc:docMk/>
          <pc:sldMk cId="566896117" sldId="256"/>
        </pc:sldMkLst>
        <pc:spChg chg="mod ord">
          <ac:chgData name="Foytik, Peter B." userId="S::pfoytik@odu.edu::a903733f-928e-4e10-8a0b-61d9cda89db0" providerId="AD" clId="Web-{F96B0A1F-5A36-4AA7-B6AC-B12F7850E1D7}" dt="2020-09-28T15:25:28.535" v="14116" actId="20577"/>
          <ac:spMkLst>
            <pc:docMk/>
            <pc:sldMk cId="566896117" sldId="256"/>
            <ac:spMk id="2" creationId="{2690AFC7-1C4E-4A7A-A3C2-6F4757D1B447}"/>
          </ac:spMkLst>
        </pc:spChg>
        <pc:spChg chg="add mod">
          <ac:chgData name="Foytik, Peter B." userId="S::pfoytik@odu.edu::a903733f-928e-4e10-8a0b-61d9cda89db0" providerId="AD" clId="Web-{F96B0A1F-5A36-4AA7-B6AC-B12F7850E1D7}" dt="2020-09-27T13:46:42.303" v="288" actId="1076"/>
          <ac:spMkLst>
            <pc:docMk/>
            <pc:sldMk cId="566896117" sldId="256"/>
            <ac:spMk id="3" creationId="{12A31EDF-EB34-4B49-A411-0EA001D2A033}"/>
          </ac:spMkLst>
        </pc:spChg>
        <pc:spChg chg="del">
          <ac:chgData name="Foytik, Peter B." userId="S::pfoytik@odu.edu::a903733f-928e-4e10-8a0b-61d9cda89db0" providerId="AD" clId="Web-{F96B0A1F-5A36-4AA7-B6AC-B12F7850E1D7}" dt="2020-09-25T14:20:50.105" v="5"/>
          <ac:spMkLst>
            <pc:docMk/>
            <pc:sldMk cId="566896117" sldId="256"/>
            <ac:spMk id="3" creationId="{F0BF13F4-7BE3-48FE-9D65-B36AFDEC4C25}"/>
          </ac:spMkLst>
        </pc:spChg>
        <pc:spChg chg="add del">
          <ac:chgData name="Foytik, Peter B." userId="S::pfoytik@odu.edu::a903733f-928e-4e10-8a0b-61d9cda89db0" providerId="AD" clId="Web-{F96B0A1F-5A36-4AA7-B6AC-B12F7850E1D7}" dt="2020-09-26T17:06:33.461" v="134"/>
          <ac:spMkLst>
            <pc:docMk/>
            <pc:sldMk cId="566896117" sldId="256"/>
            <ac:spMk id="5" creationId="{39E3965E-AC41-4711-9D10-E25ABB132D86}"/>
          </ac:spMkLst>
        </pc:spChg>
        <pc:spChg chg="add del">
          <ac:chgData name="Foytik, Peter B." userId="S::pfoytik@odu.edu::a903733f-928e-4e10-8a0b-61d9cda89db0" providerId="AD" clId="Web-{F96B0A1F-5A36-4AA7-B6AC-B12F7850E1D7}" dt="2020-09-26T17:06:33.461" v="134"/>
          <ac:spMkLst>
            <pc:docMk/>
            <pc:sldMk cId="566896117" sldId="256"/>
            <ac:spMk id="7" creationId="{0671A8AE-40A1-4631-A6B8-581AFF065482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8" creationId="{8D06CE56-3881-4ADA-8CEF-D18B02C242A3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10" creationId="{79F3C543-62EC-4433-9C93-A2CD8764E9B4}"/>
          </ac:spMkLst>
        </pc:spChg>
        <pc:spChg chg="add del">
          <ac:chgData name="Foytik, Peter B." userId="S::pfoytik@odu.edu::a903733f-928e-4e10-8a0b-61d9cda89db0" providerId="AD" clId="Web-{F96B0A1F-5A36-4AA7-B6AC-B12F7850E1D7}" dt="2020-09-26T17:06:33.461" v="134"/>
          <ac:spMkLst>
            <pc:docMk/>
            <pc:sldMk cId="566896117" sldId="256"/>
            <ac:spMk id="11" creationId="{A44CD100-6267-4E62-AA64-2182A3A6A1C0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12" creationId="{0671A8AE-40A1-4631-A6B8-581AFF065482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31.916" v="140"/>
          <ac:spMkLst>
            <pc:docMk/>
            <pc:sldMk cId="566896117" sldId="256"/>
            <ac:spMk id="13" creationId="{39E3965E-AC41-4711-9D10-E25ABB132D86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14" creationId="{A44CD100-6267-4E62-AA64-2182A3A6A1C0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16" creationId="{AF2F604E-43BE-4DC3-B983-E071523364F8}"/>
          </ac:spMkLst>
        </pc:spChg>
        <pc:spChg chg="add del">
          <ac:chgData name="Foytik, Peter B." userId="S::pfoytik@odu.edu::a903733f-928e-4e10-8a0b-61d9cda89db0" providerId="AD" clId="Web-{F96B0A1F-5A36-4AA7-B6AC-B12F7850E1D7}" dt="2020-09-25T14:22:43.217" v="8"/>
          <ac:spMkLst>
            <pc:docMk/>
            <pc:sldMk cId="566896117" sldId="256"/>
            <ac:spMk id="18" creationId="{08C9B587-E65E-4B52-B37C-ABEBB6E87928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31.916" v="140"/>
          <ac:spMkLst>
            <pc:docMk/>
            <pc:sldMk cId="566896117" sldId="256"/>
            <ac:spMk id="20" creationId="{0AF4F2BA-3C03-4E2C-8ABC-0949B61B3C5E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31.916" v="140"/>
          <ac:spMkLst>
            <pc:docMk/>
            <pc:sldMk cId="566896117" sldId="256"/>
            <ac:spMk id="24" creationId="{B40A8CA7-7D5A-43B0-A1A0-B558ECA9EED1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30" creationId="{66D61E08-70C3-48D8-BEA0-787111DC30DA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32" creationId="{FC55298F-0AE5-478E-AD2B-03C2614C5833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34" creationId="{C180E4EA-0B63-4779-A895-7E90E71088F3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36" creationId="{CEE01D9D-3DE8-4EED-B0D3-8F3C79CC7673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38" creationId="{89AF5CE9-607F-43F4-8983-DCD6DA4051FD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40" creationId="{6EEA2DBD-9E1E-4521-8C01-F32AD18A89E3}"/>
          </ac:spMkLst>
        </pc:spChg>
        <pc:spChg chg="add del">
          <ac:chgData name="Foytik, Peter B." userId="S::pfoytik@odu.edu::a903733f-928e-4e10-8a0b-61d9cda89db0" providerId="AD" clId="Web-{F96B0A1F-5A36-4AA7-B6AC-B12F7850E1D7}" dt="2020-09-26T17:07:58.432" v="142"/>
          <ac:spMkLst>
            <pc:docMk/>
            <pc:sldMk cId="566896117" sldId="256"/>
            <ac:spMk id="42" creationId="{15BBD2C1-BA9B-46A9-A27A-33498B169272}"/>
          </ac:spMkLst>
        </pc:spChg>
        <pc:grpChg chg="add del">
          <ac:chgData name="Foytik, Peter B." userId="S::pfoytik@odu.edu::a903733f-928e-4e10-8a0b-61d9cda89db0" providerId="AD" clId="Web-{F96B0A1F-5A36-4AA7-B6AC-B12F7850E1D7}" dt="2020-09-26T17:07:58.432" v="142"/>
          <ac:grpSpMkLst>
            <pc:docMk/>
            <pc:sldMk cId="566896117" sldId="256"/>
            <ac:grpSpMk id="25" creationId="{88C9B83F-64CD-41C1-925F-A08801FFD0BD}"/>
          </ac:grpSpMkLst>
        </pc:grpChg>
        <pc:picChg chg="add del">
          <ac:chgData name="Foytik, Peter B." userId="S::pfoytik@odu.edu::a903733f-928e-4e10-8a0b-61d9cda89db0" providerId="AD" clId="Web-{F96B0A1F-5A36-4AA7-B6AC-B12F7850E1D7}" dt="2020-09-25T14:22:43.217" v="8"/>
          <ac:picMkLst>
            <pc:docMk/>
            <pc:sldMk cId="566896117" sldId="256"/>
            <ac:picMk id="4" creationId="{868997FC-E758-451F-8B59-7ED36098FF9A}"/>
          </ac:picMkLst>
        </pc:picChg>
        <pc:picChg chg="add mod">
          <ac:chgData name="Foytik, Peter B." userId="S::pfoytik@odu.edu::a903733f-928e-4e10-8a0b-61d9cda89db0" providerId="AD" clId="Web-{F96B0A1F-5A36-4AA7-B6AC-B12F7850E1D7}" dt="2020-09-26T17:07:45.744" v="141"/>
          <ac:picMkLst>
            <pc:docMk/>
            <pc:sldMk cId="566896117" sldId="256"/>
            <ac:picMk id="9" creationId="{6ED9CA89-7B17-4886-8C20-C07D3843BA68}"/>
          </ac:picMkLst>
        </pc:picChg>
        <pc:cxnChg chg="add del">
          <ac:chgData name="Foytik, Peter B." userId="S::pfoytik@odu.edu::a903733f-928e-4e10-8a0b-61d9cda89db0" providerId="AD" clId="Web-{F96B0A1F-5A36-4AA7-B6AC-B12F7850E1D7}" dt="2020-09-26T17:06:33.461" v="134"/>
          <ac:cxnSpMkLst>
            <pc:docMk/>
            <pc:sldMk cId="566896117" sldId="256"/>
            <ac:cxnSpMk id="6" creationId="{1F5DC8C3-BA5F-4EED-BB9A-A14272BD82A1}"/>
          </ac:cxnSpMkLst>
        </pc:cxnChg>
        <pc:cxnChg chg="add del">
          <ac:chgData name="Foytik, Peter B." userId="S::pfoytik@odu.edu::a903733f-928e-4e10-8a0b-61d9cda89db0" providerId="AD" clId="Web-{F96B0A1F-5A36-4AA7-B6AC-B12F7850E1D7}" dt="2020-09-26T17:07:31.916" v="140"/>
          <ac:cxnSpMkLst>
            <pc:docMk/>
            <pc:sldMk cId="566896117" sldId="256"/>
            <ac:cxnSpMk id="15" creationId="{1F5DC8C3-BA5F-4EED-BB9A-A14272BD82A1}"/>
          </ac:cxnSpMkLst>
        </pc:cxnChg>
        <pc:cxnChg chg="add del">
          <ac:chgData name="Foytik, Peter B." userId="S::pfoytik@odu.edu::a903733f-928e-4e10-8a0b-61d9cda89db0" providerId="AD" clId="Web-{F96B0A1F-5A36-4AA7-B6AC-B12F7850E1D7}" dt="2020-09-26T17:07:31.916" v="140"/>
          <ac:cxnSpMkLst>
            <pc:docMk/>
            <pc:sldMk cId="566896117" sldId="256"/>
            <ac:cxnSpMk id="22" creationId="{A07787ED-5EDC-4C54-AD87-55B60D0FE397}"/>
          </ac:cxnSpMkLst>
        </pc:cxnChg>
        <pc:cxnChg chg="add del">
          <ac:chgData name="Foytik, Peter B." userId="S::pfoytik@odu.edu::a903733f-928e-4e10-8a0b-61d9cda89db0" providerId="AD" clId="Web-{F96B0A1F-5A36-4AA7-B6AC-B12F7850E1D7}" dt="2020-09-26T17:07:58.432" v="142"/>
          <ac:cxnSpMkLst>
            <pc:docMk/>
            <pc:sldMk cId="566896117" sldId="256"/>
            <ac:cxnSpMk id="26" creationId="{A57C1A16-B8AB-4D99-A195-A38F556A6486}"/>
          </ac:cxnSpMkLst>
        </pc:cxnChg>
        <pc:cxnChg chg="add del">
          <ac:chgData name="Foytik, Peter B." userId="S::pfoytik@odu.edu::a903733f-928e-4e10-8a0b-61d9cda89db0" providerId="AD" clId="Web-{F96B0A1F-5A36-4AA7-B6AC-B12F7850E1D7}" dt="2020-09-26T17:07:58.432" v="142"/>
          <ac:cxnSpMkLst>
            <pc:docMk/>
            <pc:sldMk cId="566896117" sldId="256"/>
            <ac:cxnSpMk id="28" creationId="{F8A9B20B-D1DD-4573-B5EC-558029519236}"/>
          </ac:cxnSpMkLst>
        </pc:cxnChg>
      </pc:sldChg>
      <pc:sldChg chg="new del">
        <pc:chgData name="Foytik, Peter B." userId="S::pfoytik@odu.edu::a903733f-928e-4e10-8a0b-61d9cda89db0" providerId="AD" clId="Web-{F96B0A1F-5A36-4AA7-B6AC-B12F7850E1D7}" dt="2020-09-25T14:20:34.011" v="3"/>
        <pc:sldMkLst>
          <pc:docMk/>
          <pc:sldMk cId="1254641342" sldId="257"/>
        </pc:sldMkLst>
      </pc:sldChg>
      <pc:sldChg chg="addSp modSp new del mod ord setBg modClrScheme chgLayout">
        <pc:chgData name="Foytik, Peter B." userId="S::pfoytik@odu.edu::a903733f-928e-4e10-8a0b-61d9cda89db0" providerId="AD" clId="Web-{F96B0A1F-5A36-4AA7-B6AC-B12F7850E1D7}" dt="2020-09-27T14:10:09.555" v="652"/>
        <pc:sldMkLst>
          <pc:docMk/>
          <pc:sldMk cId="1610989221" sldId="257"/>
        </pc:sldMkLst>
        <pc:spChg chg="mod ord">
          <ac:chgData name="Foytik, Peter B." userId="S::pfoytik@odu.edu::a903733f-928e-4e10-8a0b-61d9cda89db0" providerId="AD" clId="Web-{F96B0A1F-5A36-4AA7-B6AC-B12F7850E1D7}" dt="2020-09-26T17:34:30.977" v="159" actId="20577"/>
          <ac:spMkLst>
            <pc:docMk/>
            <pc:sldMk cId="1610989221" sldId="257"/>
            <ac:spMk id="2" creationId="{0A5D2877-7FB4-44FE-B457-28C23BC1286C}"/>
          </ac:spMkLst>
        </pc:spChg>
        <pc:spChg chg="add mod ord">
          <ac:chgData name="Foytik, Peter B." userId="S::pfoytik@odu.edu::a903733f-928e-4e10-8a0b-61d9cda89db0" providerId="AD" clId="Web-{F96B0A1F-5A36-4AA7-B6AC-B12F7850E1D7}" dt="2020-09-27T14:09:34.443" v="647" actId="20577"/>
          <ac:spMkLst>
            <pc:docMk/>
            <pc:sldMk cId="1610989221" sldId="257"/>
            <ac:spMk id="3" creationId="{45086A99-D6C7-4771-BE6F-EA7AD5FB12A7}"/>
          </ac:spMkLst>
        </pc:spChg>
        <pc:spChg chg="add">
          <ac:chgData name="Foytik, Peter B." userId="S::pfoytik@odu.edu::a903733f-928e-4e10-8a0b-61d9cda89db0" providerId="AD" clId="Web-{F96B0A1F-5A36-4AA7-B6AC-B12F7850E1D7}" dt="2020-09-26T17:08:15.745" v="144"/>
          <ac:spMkLst>
            <pc:docMk/>
            <pc:sldMk cId="1610989221" sldId="257"/>
            <ac:spMk id="8" creationId="{0A46F010-D160-4609-8979-FFD8C1EA6C43}"/>
          </ac:spMkLst>
        </pc:spChg>
        <pc:spChg chg="add">
          <ac:chgData name="Foytik, Peter B." userId="S::pfoytik@odu.edu::a903733f-928e-4e10-8a0b-61d9cda89db0" providerId="AD" clId="Web-{F96B0A1F-5A36-4AA7-B6AC-B12F7850E1D7}" dt="2020-09-26T17:08:15.745" v="144"/>
          <ac:spMkLst>
            <pc:docMk/>
            <pc:sldMk cId="1610989221" sldId="257"/>
            <ac:spMk id="10" creationId="{81B8C4F6-C3AC-4C94-8EC7-E4F7B7E9CDB6}"/>
          </ac:spMkLst>
        </pc:spChg>
        <pc:spChg chg="add">
          <ac:chgData name="Foytik, Peter B." userId="S::pfoytik@odu.edu::a903733f-928e-4e10-8a0b-61d9cda89db0" providerId="AD" clId="Web-{F96B0A1F-5A36-4AA7-B6AC-B12F7850E1D7}" dt="2020-09-26T17:08:15.745" v="144"/>
          <ac:spMkLst>
            <pc:docMk/>
            <pc:sldMk cId="1610989221" sldId="257"/>
            <ac:spMk id="40" creationId="{91328346-8BAD-4616-B50B-5CFDA5648D6A}"/>
          </ac:spMkLst>
        </pc:spChg>
        <pc:grpChg chg="add">
          <ac:chgData name="Foytik, Peter B." userId="S::pfoytik@odu.edu::a903733f-928e-4e10-8a0b-61d9cda89db0" providerId="AD" clId="Web-{F96B0A1F-5A36-4AA7-B6AC-B12F7850E1D7}" dt="2020-09-26T17:08:15.745" v="144"/>
          <ac:grpSpMkLst>
            <pc:docMk/>
            <pc:sldMk cId="1610989221" sldId="257"/>
            <ac:grpSpMk id="12" creationId="{0B789310-9859-4942-98C8-3D2F12AAAE73}"/>
          </ac:grpSpMkLst>
        </pc:grpChg>
        <pc:grpChg chg="add">
          <ac:chgData name="Foytik, Peter B." userId="S::pfoytik@odu.edu::a903733f-928e-4e10-8a0b-61d9cda89db0" providerId="AD" clId="Web-{F96B0A1F-5A36-4AA7-B6AC-B12F7850E1D7}" dt="2020-09-26T17:08:15.745" v="144"/>
          <ac:grpSpMkLst>
            <pc:docMk/>
            <pc:sldMk cId="1610989221" sldId="257"/>
            <ac:grpSpMk id="26" creationId="{6F1CEC7A-E419-4950-AA57-B00546C29CAF}"/>
          </ac:grpSpMkLst>
        </pc:grpChg>
      </pc:sldChg>
      <pc:sldChg chg="addSp delSp modSp new mod setBg">
        <pc:chgData name="Foytik, Peter B." userId="S::pfoytik@odu.edu::a903733f-928e-4e10-8a0b-61d9cda89db0" providerId="AD" clId="Web-{F96B0A1F-5A36-4AA7-B6AC-B12F7850E1D7}" dt="2020-09-27T15:57:46.591" v="3038" actId="20577"/>
        <pc:sldMkLst>
          <pc:docMk/>
          <pc:sldMk cId="1108781286" sldId="258"/>
        </pc:sldMkLst>
        <pc:spChg chg="mod">
          <ac:chgData name="Foytik, Peter B." userId="S::pfoytik@odu.edu::a903733f-928e-4e10-8a0b-61d9cda89db0" providerId="AD" clId="Web-{F96B0A1F-5A36-4AA7-B6AC-B12F7850E1D7}" dt="2020-09-27T15:55:57.932" v="2969"/>
          <ac:spMkLst>
            <pc:docMk/>
            <pc:sldMk cId="1108781286" sldId="258"/>
            <ac:spMk id="2" creationId="{0C641EB6-A6F0-415A-8D6B-7E7542966004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5:55:57.932" v="2969"/>
          <ac:spMkLst>
            <pc:docMk/>
            <pc:sldMk cId="1108781286" sldId="258"/>
            <ac:spMk id="3" creationId="{D5466A99-355F-43CC-877A-59460623492F}"/>
          </ac:spMkLst>
        </pc:spChg>
        <pc:spChg chg="add">
          <ac:chgData name="Foytik, Peter B." userId="S::pfoytik@odu.edu::a903733f-928e-4e10-8a0b-61d9cda89db0" providerId="AD" clId="Web-{F96B0A1F-5A36-4AA7-B6AC-B12F7850E1D7}" dt="2020-09-27T15:55:57.932" v="2969"/>
          <ac:spMkLst>
            <pc:docMk/>
            <pc:sldMk cId="1108781286" sldId="258"/>
            <ac:spMk id="6" creationId="{A3D9AEEE-1CCD-43C0-BA3E-16D60A6E23C0}"/>
          </ac:spMkLst>
        </pc:spChg>
        <pc:spChg chg="add">
          <ac:chgData name="Foytik, Peter B." userId="S::pfoytik@odu.edu::a903733f-928e-4e10-8a0b-61d9cda89db0" providerId="AD" clId="Web-{F96B0A1F-5A36-4AA7-B6AC-B12F7850E1D7}" dt="2020-09-27T15:55:57.932" v="2969"/>
          <ac:spMkLst>
            <pc:docMk/>
            <pc:sldMk cId="1108781286" sldId="258"/>
            <ac:spMk id="7" creationId="{60F880A6-33D3-4EEC-A780-B73559B9F24C}"/>
          </ac:spMkLst>
        </pc:spChg>
        <pc:spChg chg="add">
          <ac:chgData name="Foytik, Peter B." userId="S::pfoytik@odu.edu::a903733f-928e-4e10-8a0b-61d9cda89db0" providerId="AD" clId="Web-{F96B0A1F-5A36-4AA7-B6AC-B12F7850E1D7}" dt="2020-09-27T15:55:57.932" v="2969"/>
          <ac:spMkLst>
            <pc:docMk/>
            <pc:sldMk cId="1108781286" sldId="258"/>
            <ac:spMk id="8" creationId="{2C6246ED-0535-4496-A8F6-1E80CC4EB853}"/>
          </ac:spMkLst>
        </pc:spChg>
        <pc:spChg chg="add del">
          <ac:chgData name="Foytik, Peter B." userId="S::pfoytik@odu.edu::a903733f-928e-4e10-8a0b-61d9cda89db0" providerId="AD" clId="Web-{F96B0A1F-5A36-4AA7-B6AC-B12F7850E1D7}" dt="2020-09-27T15:55:57.885" v="2968"/>
          <ac:spMkLst>
            <pc:docMk/>
            <pc:sldMk cId="1108781286" sldId="258"/>
            <ac:spMk id="9" creationId="{BF7E8610-2DF7-4AF0-B876-0F3B7882A6B7}"/>
          </ac:spMkLst>
        </pc:spChg>
        <pc:spChg chg="add del">
          <ac:chgData name="Foytik, Peter B." userId="S::pfoytik@odu.edu::a903733f-928e-4e10-8a0b-61d9cda89db0" providerId="AD" clId="Web-{F96B0A1F-5A36-4AA7-B6AC-B12F7850E1D7}" dt="2020-09-27T15:55:57.885" v="2968"/>
          <ac:spMkLst>
            <pc:docMk/>
            <pc:sldMk cId="1108781286" sldId="258"/>
            <ac:spMk id="11" creationId="{C1C8C023-62A6-4DA0-8DF4-3F4EA94090DE}"/>
          </ac:spMkLst>
        </pc:spChg>
        <pc:spChg chg="add del">
          <ac:chgData name="Foytik, Peter B." userId="S::pfoytik@odu.edu::a903733f-928e-4e10-8a0b-61d9cda89db0" providerId="AD" clId="Web-{F96B0A1F-5A36-4AA7-B6AC-B12F7850E1D7}" dt="2020-09-27T15:55:57.885" v="2968"/>
          <ac:spMkLst>
            <pc:docMk/>
            <pc:sldMk cId="1108781286" sldId="258"/>
            <ac:spMk id="13" creationId="{26B9FE07-322E-43FB-8707-C9826BD903EB}"/>
          </ac:spMkLst>
        </pc:spChg>
        <pc:graphicFrameChg chg="add del">
          <ac:chgData name="Foytik, Peter B." userId="S::pfoytik@odu.edu::a903733f-928e-4e10-8a0b-61d9cda89db0" providerId="AD" clId="Web-{F96B0A1F-5A36-4AA7-B6AC-B12F7850E1D7}" dt="2020-09-27T15:55:57.885" v="2968"/>
          <ac:graphicFrameMkLst>
            <pc:docMk/>
            <pc:sldMk cId="1108781286" sldId="258"/>
            <ac:graphicFrameMk id="5" creationId="{08BD46BF-410C-494E-AF56-E38C86FE7251}"/>
          </ac:graphicFrameMkLst>
        </pc:graphicFrameChg>
        <pc:graphicFrameChg chg="add modGraphic">
          <ac:chgData name="Foytik, Peter B." userId="S::pfoytik@odu.edu::a903733f-928e-4e10-8a0b-61d9cda89db0" providerId="AD" clId="Web-{F96B0A1F-5A36-4AA7-B6AC-B12F7850E1D7}" dt="2020-09-27T15:57:46.591" v="3038" actId="20577"/>
          <ac:graphicFrameMkLst>
            <pc:docMk/>
            <pc:sldMk cId="1108781286" sldId="258"/>
            <ac:graphicFrameMk id="10" creationId="{7C7DDE80-CECF-4CF8-9D71-6A8E3B892405}"/>
          </ac:graphicFrameMkLst>
        </pc:graphicFrameChg>
      </pc:sldChg>
      <pc:sldChg chg="addSp delSp modSp new mod ord setBg">
        <pc:chgData name="Foytik, Peter B." userId="S::pfoytik@odu.edu::a903733f-928e-4e10-8a0b-61d9cda89db0" providerId="AD" clId="Web-{F96B0A1F-5A36-4AA7-B6AC-B12F7850E1D7}" dt="2020-09-27T15:55:17.181" v="2965" actId="20577"/>
        <pc:sldMkLst>
          <pc:docMk/>
          <pc:sldMk cId="3089124243" sldId="259"/>
        </pc:sldMkLst>
        <pc:spChg chg="mod">
          <ac:chgData name="Foytik, Peter B." userId="S::pfoytik@odu.edu::a903733f-928e-4e10-8a0b-61d9cda89db0" providerId="AD" clId="Web-{F96B0A1F-5A36-4AA7-B6AC-B12F7850E1D7}" dt="2020-09-27T14:28:03.553" v="1455"/>
          <ac:spMkLst>
            <pc:docMk/>
            <pc:sldMk cId="3089124243" sldId="259"/>
            <ac:spMk id="2" creationId="{8FFA8799-DA77-4BBC-B880-E05830A1C853}"/>
          </ac:spMkLst>
        </pc:spChg>
        <pc:spChg chg="del">
          <ac:chgData name="Foytik, Peter B." userId="S::pfoytik@odu.edu::a903733f-928e-4e10-8a0b-61d9cda89db0" providerId="AD" clId="Web-{F96B0A1F-5A36-4AA7-B6AC-B12F7850E1D7}" dt="2020-09-27T14:27:58.834" v="1453"/>
          <ac:spMkLst>
            <pc:docMk/>
            <pc:sldMk cId="3089124243" sldId="259"/>
            <ac:spMk id="3" creationId="{B192FF2F-27E5-4FC9-A6E9-8C9451316168}"/>
          </ac:spMkLst>
        </pc:spChg>
        <pc:spChg chg="add mod">
          <ac:chgData name="Foytik, Peter B." userId="S::pfoytik@odu.edu::a903733f-928e-4e10-8a0b-61d9cda89db0" providerId="AD" clId="Web-{F96B0A1F-5A36-4AA7-B6AC-B12F7850E1D7}" dt="2020-09-27T15:55:17.181" v="2965" actId="20577"/>
          <ac:spMkLst>
            <pc:docMk/>
            <pc:sldMk cId="3089124243" sldId="259"/>
            <ac:spMk id="8" creationId="{5EFC65AF-FC5A-4412-8454-3F7ACEC9CE0E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4:28:03.553" v="1455"/>
          <ac:picMkLst>
            <pc:docMk/>
            <pc:sldMk cId="3089124243" sldId="259"/>
            <ac:picMk id="4" creationId="{5CE9864E-2D78-4493-AD69-57DD4B076899}"/>
          </ac:picMkLst>
        </pc:picChg>
      </pc:sldChg>
      <pc:sldChg chg="addSp delSp modSp new mod ord setBg">
        <pc:chgData name="Foytik, Peter B." userId="S::pfoytik@odu.edu::a903733f-928e-4e10-8a0b-61d9cda89db0" providerId="AD" clId="Web-{F96B0A1F-5A36-4AA7-B6AC-B12F7850E1D7}" dt="2020-09-28T03:19:38.462" v="7235" actId="20577"/>
        <pc:sldMkLst>
          <pc:docMk/>
          <pc:sldMk cId="2615376831" sldId="260"/>
        </pc:sldMkLst>
        <pc:spChg chg="mod">
          <ac:chgData name="Foytik, Peter B." userId="S::pfoytik@odu.edu::a903733f-928e-4e10-8a0b-61d9cda89db0" providerId="AD" clId="Web-{F96B0A1F-5A36-4AA7-B6AC-B12F7850E1D7}" dt="2020-09-27T14:26:15.734" v="1419"/>
          <ac:spMkLst>
            <pc:docMk/>
            <pc:sldMk cId="2615376831" sldId="260"/>
            <ac:spMk id="2" creationId="{71348066-47E6-48C0-88E6-9A5A30F12EBC}"/>
          </ac:spMkLst>
        </pc:spChg>
        <pc:spChg chg="del">
          <ac:chgData name="Foytik, Peter B." userId="S::pfoytik@odu.edu::a903733f-928e-4e10-8a0b-61d9cda89db0" providerId="AD" clId="Web-{F96B0A1F-5A36-4AA7-B6AC-B12F7850E1D7}" dt="2020-09-27T14:25:58.062" v="1417"/>
          <ac:spMkLst>
            <pc:docMk/>
            <pc:sldMk cId="2615376831" sldId="260"/>
            <ac:spMk id="3" creationId="{7E708D65-CC1B-41BD-8B7C-37C5558E0FF8}"/>
          </ac:spMkLst>
        </pc:spChg>
        <pc:spChg chg="add mod">
          <ac:chgData name="Foytik, Peter B." userId="S::pfoytik@odu.edu::a903733f-928e-4e10-8a0b-61d9cda89db0" providerId="AD" clId="Web-{F96B0A1F-5A36-4AA7-B6AC-B12F7850E1D7}" dt="2020-09-27T15:30:00.300" v="1592" actId="14100"/>
          <ac:spMkLst>
            <pc:docMk/>
            <pc:sldMk cId="2615376831" sldId="260"/>
            <ac:spMk id="5" creationId="{1C313896-B9BD-46D7-81FF-A31CF468F23D}"/>
          </ac:spMkLst>
        </pc:spChg>
        <pc:spChg chg="add mod">
          <ac:chgData name="Foytik, Peter B." userId="S::pfoytik@odu.edu::a903733f-928e-4e10-8a0b-61d9cda89db0" providerId="AD" clId="Web-{F96B0A1F-5A36-4AA7-B6AC-B12F7850E1D7}" dt="2020-09-28T03:19:38.462" v="7235" actId="20577"/>
          <ac:spMkLst>
            <pc:docMk/>
            <pc:sldMk cId="2615376831" sldId="260"/>
            <ac:spMk id="8" creationId="{5CEA6DD0-404E-43A0-9A5E-411214B718BC}"/>
          </ac:spMkLst>
        </pc:spChg>
        <pc:spChg chg="add">
          <ac:chgData name="Foytik, Peter B." userId="S::pfoytik@odu.edu::a903733f-928e-4e10-8a0b-61d9cda89db0" providerId="AD" clId="Web-{F96B0A1F-5A36-4AA7-B6AC-B12F7850E1D7}" dt="2020-09-27T14:26:15.734" v="1419"/>
          <ac:spMkLst>
            <pc:docMk/>
            <pc:sldMk cId="2615376831" sldId="260"/>
            <ac:spMk id="11" creationId="{1EDD21E1-BAF0-4314-AB31-82ECB8AC9EA9}"/>
          </ac:spMkLst>
        </pc:spChg>
        <pc:spChg chg="add">
          <ac:chgData name="Foytik, Peter B." userId="S::pfoytik@odu.edu::a903733f-928e-4e10-8a0b-61d9cda89db0" providerId="AD" clId="Web-{F96B0A1F-5A36-4AA7-B6AC-B12F7850E1D7}" dt="2020-09-27T14:26:15.734" v="1419"/>
          <ac:spMkLst>
            <pc:docMk/>
            <pc:sldMk cId="2615376831" sldId="260"/>
            <ac:spMk id="13" creationId="{FDC8619C-F25D-468E-95FA-2A2151D7DDD2}"/>
          </ac:spMkLst>
        </pc:spChg>
        <pc:spChg chg="add">
          <ac:chgData name="Foytik, Peter B." userId="S::pfoytik@odu.edu::a903733f-928e-4e10-8a0b-61d9cda89db0" providerId="AD" clId="Web-{F96B0A1F-5A36-4AA7-B6AC-B12F7850E1D7}" dt="2020-09-27T14:26:15.734" v="1419"/>
          <ac:spMkLst>
            <pc:docMk/>
            <pc:sldMk cId="2615376831" sldId="260"/>
            <ac:spMk id="15" creationId="{7D9439D6-DEAD-4CEB-A61B-BE3D64D1B598}"/>
          </ac:spMkLst>
        </pc:spChg>
        <pc:picChg chg="add mod">
          <ac:chgData name="Foytik, Peter B." userId="S::pfoytik@odu.edu::a903733f-928e-4e10-8a0b-61d9cda89db0" providerId="AD" clId="Web-{F96B0A1F-5A36-4AA7-B6AC-B12F7850E1D7}" dt="2020-09-27T15:29:35.596" v="1583" actId="1076"/>
          <ac:picMkLst>
            <pc:docMk/>
            <pc:sldMk cId="2615376831" sldId="260"/>
            <ac:picMk id="3" creationId="{64F9C16C-96D6-459A-B67A-DDE8599E524A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7T15:29:10.752" v="1579" actId="1076"/>
          <ac:picMkLst>
            <pc:docMk/>
            <pc:sldMk cId="2615376831" sldId="260"/>
            <ac:picMk id="4" creationId="{624AE63A-DC3A-4A73-A3AE-7B6348A84F2E}"/>
          </ac:picMkLst>
        </pc:picChg>
      </pc:sldChg>
      <pc:sldChg chg="addSp modSp new del">
        <pc:chgData name="Foytik, Peter B." userId="S::pfoytik@odu.edu::a903733f-928e-4e10-8a0b-61d9cda89db0" providerId="AD" clId="Web-{F96B0A1F-5A36-4AA7-B6AC-B12F7850E1D7}" dt="2020-09-28T15:22:40.327" v="13620"/>
        <pc:sldMkLst>
          <pc:docMk/>
          <pc:sldMk cId="1977444435" sldId="261"/>
        </pc:sldMkLst>
        <pc:spChg chg="mod">
          <ac:chgData name="Foytik, Peter B." userId="S::pfoytik@odu.edu::a903733f-928e-4e10-8a0b-61d9cda89db0" providerId="AD" clId="Web-{F96B0A1F-5A36-4AA7-B6AC-B12F7850E1D7}" dt="2020-09-27T13:47:35.251" v="322" actId="20577"/>
          <ac:spMkLst>
            <pc:docMk/>
            <pc:sldMk cId="1977444435" sldId="261"/>
            <ac:spMk id="2" creationId="{3A84BC0C-8C2B-4D10-89C3-431B10F80875}"/>
          </ac:spMkLst>
        </pc:spChg>
        <pc:spChg chg="add mod">
          <ac:chgData name="Foytik, Peter B." userId="S::pfoytik@odu.edu::a903733f-928e-4e10-8a0b-61d9cda89db0" providerId="AD" clId="Web-{F96B0A1F-5A36-4AA7-B6AC-B12F7850E1D7}" dt="2020-09-27T13:47:51.220" v="330" actId="1076"/>
          <ac:spMkLst>
            <pc:docMk/>
            <pc:sldMk cId="1977444435" sldId="261"/>
            <ac:spMk id="4" creationId="{AF4AC885-ABBC-4C23-B7FF-393BF070FF3F}"/>
          </ac:spMkLst>
        </pc:spChg>
      </pc:sldChg>
      <pc:sldChg chg="addSp delSp modSp new">
        <pc:chgData name="Foytik, Peter B." userId="S::pfoytik@odu.edu::a903733f-928e-4e10-8a0b-61d9cda89db0" providerId="AD" clId="Web-{F96B0A1F-5A36-4AA7-B6AC-B12F7850E1D7}" dt="2020-09-27T17:32:41.993" v="4735" actId="1076"/>
        <pc:sldMkLst>
          <pc:docMk/>
          <pc:sldMk cId="2960057272" sldId="262"/>
        </pc:sldMkLst>
        <pc:spChg chg="mod">
          <ac:chgData name="Foytik, Peter B." userId="S::pfoytik@odu.edu::a903733f-928e-4e10-8a0b-61d9cda89db0" providerId="AD" clId="Web-{F96B0A1F-5A36-4AA7-B6AC-B12F7850E1D7}" dt="2020-09-27T13:41:30.279" v="265" actId="20577"/>
          <ac:spMkLst>
            <pc:docMk/>
            <pc:sldMk cId="2960057272" sldId="262"/>
            <ac:spMk id="2" creationId="{ADBB3815-3FBA-49EA-B71C-B75705485D20}"/>
          </ac:spMkLst>
        </pc:spChg>
        <pc:spChg chg="mod">
          <ac:chgData name="Foytik, Peter B." userId="S::pfoytik@odu.edu::a903733f-928e-4e10-8a0b-61d9cda89db0" providerId="AD" clId="Web-{F96B0A1F-5A36-4AA7-B6AC-B12F7850E1D7}" dt="2020-09-27T14:17:18.697" v="1393" actId="20577"/>
          <ac:spMkLst>
            <pc:docMk/>
            <pc:sldMk cId="2960057272" sldId="262"/>
            <ac:spMk id="3" creationId="{29A2280C-169C-487C-A885-528CAA4B4DD4}"/>
          </ac:spMkLst>
        </pc:spChg>
        <pc:spChg chg="add del">
          <ac:chgData name="Foytik, Peter B." userId="S::pfoytik@odu.edu::a903733f-928e-4e10-8a0b-61d9cda89db0" providerId="AD" clId="Web-{F96B0A1F-5A36-4AA7-B6AC-B12F7850E1D7}" dt="2020-09-27T13:45:04.376" v="269"/>
          <ac:spMkLst>
            <pc:docMk/>
            <pc:sldMk cId="2960057272" sldId="262"/>
            <ac:spMk id="4" creationId="{D8026F3C-F09A-4425-9201-98D173903E97}"/>
          </ac:spMkLst>
        </pc:spChg>
        <pc:spChg chg="add mod">
          <ac:chgData name="Foytik, Peter B." userId="S::pfoytik@odu.edu::a903733f-928e-4e10-8a0b-61d9cda89db0" providerId="AD" clId="Web-{F96B0A1F-5A36-4AA7-B6AC-B12F7850E1D7}" dt="2020-09-27T17:32:41.993" v="4735" actId="1076"/>
          <ac:spMkLst>
            <pc:docMk/>
            <pc:sldMk cId="2960057272" sldId="262"/>
            <ac:spMk id="5" creationId="{088CD87F-554D-4129-B424-3646D06E6214}"/>
          </ac:spMkLst>
        </pc:spChg>
      </pc:sldChg>
      <pc:sldChg chg="addSp delSp modSp new">
        <pc:chgData name="Foytik, Peter B." userId="S::pfoytik@odu.edu::a903733f-928e-4e10-8a0b-61d9cda89db0" providerId="AD" clId="Web-{F96B0A1F-5A36-4AA7-B6AC-B12F7850E1D7}" dt="2020-09-27T16:07:01.177" v="3803" actId="1076"/>
        <pc:sldMkLst>
          <pc:docMk/>
          <pc:sldMk cId="2815364079" sldId="263"/>
        </pc:sldMkLst>
        <pc:spChg chg="mod">
          <ac:chgData name="Foytik, Peter B." userId="S::pfoytik@odu.edu::a903733f-928e-4e10-8a0b-61d9cda89db0" providerId="AD" clId="Web-{F96B0A1F-5A36-4AA7-B6AC-B12F7850E1D7}" dt="2020-09-27T15:57:25.184" v="3001" actId="20577"/>
          <ac:spMkLst>
            <pc:docMk/>
            <pc:sldMk cId="2815364079" sldId="263"/>
            <ac:spMk id="2" creationId="{3CB2948A-10FC-4078-A954-EC8F02B3D48F}"/>
          </ac:spMkLst>
        </pc:spChg>
        <pc:spChg chg="del mod">
          <ac:chgData name="Foytik, Peter B." userId="S::pfoytik@odu.edu::a903733f-928e-4e10-8a0b-61d9cda89db0" providerId="AD" clId="Web-{F96B0A1F-5A36-4AA7-B6AC-B12F7850E1D7}" dt="2020-09-27T16:06:56.552" v="3801"/>
          <ac:spMkLst>
            <pc:docMk/>
            <pc:sldMk cId="2815364079" sldId="263"/>
            <ac:spMk id="3" creationId="{56C5B925-14C2-44E7-8DDD-2D7A0E56D99D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06:57.880" v="3802"/>
          <ac:spMkLst>
            <pc:docMk/>
            <pc:sldMk cId="2815364079" sldId="263"/>
            <ac:spMk id="5" creationId="{7FDD43F5-E630-4D60-AC9B-BFE52AFA3C43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6:07:01.177" v="3803" actId="1076"/>
          <ac:picMkLst>
            <pc:docMk/>
            <pc:sldMk cId="2815364079" sldId="263"/>
            <ac:picMk id="6" creationId="{80518842-E269-40E1-9DD5-D401C7FFFA59}"/>
          </ac:picMkLst>
        </pc:picChg>
      </pc:sldChg>
      <pc:sldChg chg="modSp new ord">
        <pc:chgData name="Foytik, Peter B." userId="S::pfoytik@odu.edu::a903733f-928e-4e10-8a0b-61d9cda89db0" providerId="AD" clId="Web-{F96B0A1F-5A36-4AA7-B6AC-B12F7850E1D7}" dt="2020-09-28T03:01:02.268" v="6645" actId="20577"/>
        <pc:sldMkLst>
          <pc:docMk/>
          <pc:sldMk cId="1398373757" sldId="264"/>
        </pc:sldMkLst>
        <pc:spChg chg="mod">
          <ac:chgData name="Foytik, Peter B." userId="S::pfoytik@odu.edu::a903733f-928e-4e10-8a0b-61d9cda89db0" providerId="AD" clId="Web-{F96B0A1F-5A36-4AA7-B6AC-B12F7850E1D7}" dt="2020-09-27T14:13:07.423" v="1071" actId="20577"/>
          <ac:spMkLst>
            <pc:docMk/>
            <pc:sldMk cId="1398373757" sldId="264"/>
            <ac:spMk id="2" creationId="{48F090BE-0768-4253-AFE3-3E9F4C785BC8}"/>
          </ac:spMkLst>
        </pc:spChg>
        <pc:spChg chg="mod">
          <ac:chgData name="Foytik, Peter B." userId="S::pfoytik@odu.edu::a903733f-928e-4e10-8a0b-61d9cda89db0" providerId="AD" clId="Web-{F96B0A1F-5A36-4AA7-B6AC-B12F7850E1D7}" dt="2020-09-28T03:01:02.268" v="6645" actId="20577"/>
          <ac:spMkLst>
            <pc:docMk/>
            <pc:sldMk cId="1398373757" sldId="264"/>
            <ac:spMk id="3" creationId="{599C3EF8-C261-4A91-BEC2-9374F9CB7865}"/>
          </ac:spMkLst>
        </pc:spChg>
      </pc:sldChg>
      <pc:sldChg chg="addSp delSp modSp new mod setBg modClrScheme chgLayout">
        <pc:chgData name="Foytik, Peter B." userId="S::pfoytik@odu.edu::a903733f-928e-4e10-8a0b-61d9cda89db0" providerId="AD" clId="Web-{F96B0A1F-5A36-4AA7-B6AC-B12F7850E1D7}" dt="2020-09-27T14:08:00.706" v="633"/>
        <pc:sldMkLst>
          <pc:docMk/>
          <pc:sldMk cId="2553968408" sldId="265"/>
        </pc:sldMkLst>
        <pc:spChg chg="mod ord">
          <ac:chgData name="Foytik, Peter B." userId="S::pfoytik@odu.edu::a903733f-928e-4e10-8a0b-61d9cda89db0" providerId="AD" clId="Web-{F96B0A1F-5A36-4AA7-B6AC-B12F7850E1D7}" dt="2020-09-27T14:08:00.706" v="633"/>
          <ac:spMkLst>
            <pc:docMk/>
            <pc:sldMk cId="2553968408" sldId="265"/>
            <ac:spMk id="2" creationId="{FE0B5A15-A8B3-4778-A7B6-E1BC57F6DA21}"/>
          </ac:spMkLst>
        </pc:spChg>
        <pc:spChg chg="add mod ord">
          <ac:chgData name="Foytik, Peter B." userId="S::pfoytik@odu.edu::a903733f-928e-4e10-8a0b-61d9cda89db0" providerId="AD" clId="Web-{F96B0A1F-5A36-4AA7-B6AC-B12F7850E1D7}" dt="2020-09-27T14:08:00.706" v="633"/>
          <ac:spMkLst>
            <pc:docMk/>
            <pc:sldMk cId="2553968408" sldId="265"/>
            <ac:spMk id="3" creationId="{D7129D75-B802-46A7-A798-8CF5D9B4A98E}"/>
          </ac:spMkLst>
        </pc:spChg>
        <pc:spChg chg="add">
          <ac:chgData name="Foytik, Peter B." userId="S::pfoytik@odu.edu::a903733f-928e-4e10-8a0b-61d9cda89db0" providerId="AD" clId="Web-{F96B0A1F-5A36-4AA7-B6AC-B12F7850E1D7}" dt="2020-09-27T14:08:00.706" v="633"/>
          <ac:spMkLst>
            <pc:docMk/>
            <pc:sldMk cId="2553968408" sldId="265"/>
            <ac:spMk id="5" creationId="{0A46F010-D160-4609-8979-FFD8C1EA6C43}"/>
          </ac:spMkLst>
        </pc:spChg>
        <pc:spChg chg="add">
          <ac:chgData name="Foytik, Peter B." userId="S::pfoytik@odu.edu::a903733f-928e-4e10-8a0b-61d9cda89db0" providerId="AD" clId="Web-{F96B0A1F-5A36-4AA7-B6AC-B12F7850E1D7}" dt="2020-09-27T14:08:00.706" v="633"/>
          <ac:spMkLst>
            <pc:docMk/>
            <pc:sldMk cId="2553968408" sldId="265"/>
            <ac:spMk id="6" creationId="{81B8C4F6-C3AC-4C94-8EC7-E4F7B7E9CDB6}"/>
          </ac:spMkLst>
        </pc:spChg>
        <pc:spChg chg="add del">
          <ac:chgData name="Foytik, Peter B." userId="S::pfoytik@odu.edu::a903733f-928e-4e10-8a0b-61d9cda89db0" providerId="AD" clId="Web-{F96B0A1F-5A36-4AA7-B6AC-B12F7850E1D7}" dt="2020-09-27T14:08:00.690" v="632"/>
          <ac:spMkLst>
            <pc:docMk/>
            <pc:sldMk cId="2553968408" sldId="265"/>
            <ac:spMk id="8" creationId="{CD306B45-25EE-434D-ABA9-A27B79320CFF}"/>
          </ac:spMkLst>
        </pc:spChg>
        <pc:spChg chg="add del">
          <ac:chgData name="Foytik, Peter B." userId="S::pfoytik@odu.edu::a903733f-928e-4e10-8a0b-61d9cda89db0" providerId="AD" clId="Web-{F96B0A1F-5A36-4AA7-B6AC-B12F7850E1D7}" dt="2020-09-27T14:08:00.690" v="632"/>
          <ac:spMkLst>
            <pc:docMk/>
            <pc:sldMk cId="2553968408" sldId="265"/>
            <ac:spMk id="10" creationId="{0A42F85E-4939-431E-8B4A-EC07C8E0AB65}"/>
          </ac:spMkLst>
        </pc:spChg>
        <pc:spChg chg="add">
          <ac:chgData name="Foytik, Peter B." userId="S::pfoytik@odu.edu::a903733f-928e-4e10-8a0b-61d9cda89db0" providerId="AD" clId="Web-{F96B0A1F-5A36-4AA7-B6AC-B12F7850E1D7}" dt="2020-09-27T14:08:00.706" v="633"/>
          <ac:spMkLst>
            <pc:docMk/>
            <pc:sldMk cId="2553968408" sldId="265"/>
            <ac:spMk id="40" creationId="{91328346-8BAD-4616-B50B-5CFDA5648D6A}"/>
          </ac:spMkLst>
        </pc:spChg>
        <pc:grpChg chg="add">
          <ac:chgData name="Foytik, Peter B." userId="S::pfoytik@odu.edu::a903733f-928e-4e10-8a0b-61d9cda89db0" providerId="AD" clId="Web-{F96B0A1F-5A36-4AA7-B6AC-B12F7850E1D7}" dt="2020-09-27T14:08:00.706" v="633"/>
          <ac:grpSpMkLst>
            <pc:docMk/>
            <pc:sldMk cId="2553968408" sldId="265"/>
            <ac:grpSpMk id="7" creationId="{0B789310-9859-4942-98C8-3D2F12AAAE73}"/>
          </ac:grpSpMkLst>
        </pc:grpChg>
        <pc:grpChg chg="add del">
          <ac:chgData name="Foytik, Peter B." userId="S::pfoytik@odu.edu::a903733f-928e-4e10-8a0b-61d9cda89db0" providerId="AD" clId="Web-{F96B0A1F-5A36-4AA7-B6AC-B12F7850E1D7}" dt="2020-09-27T14:08:00.690" v="632"/>
          <ac:grpSpMkLst>
            <pc:docMk/>
            <pc:sldMk cId="2553968408" sldId="265"/>
            <ac:grpSpMk id="14" creationId="{5D2B17EF-74EB-4C33-B2E2-8E727B2E7D68}"/>
          </ac:grpSpMkLst>
        </pc:grpChg>
        <pc:grpChg chg="add">
          <ac:chgData name="Foytik, Peter B." userId="S::pfoytik@odu.edu::a903733f-928e-4e10-8a0b-61d9cda89db0" providerId="AD" clId="Web-{F96B0A1F-5A36-4AA7-B6AC-B12F7850E1D7}" dt="2020-09-27T14:08:00.706" v="633"/>
          <ac:grpSpMkLst>
            <pc:docMk/>
            <pc:sldMk cId="2553968408" sldId="265"/>
            <ac:grpSpMk id="26" creationId="{6F1CEC7A-E419-4950-AA57-B00546C29CAF}"/>
          </ac:grpSpMkLst>
        </pc:grpChg>
        <pc:cxnChg chg="add del">
          <ac:chgData name="Foytik, Peter B." userId="S::pfoytik@odu.edu::a903733f-928e-4e10-8a0b-61d9cda89db0" providerId="AD" clId="Web-{F96B0A1F-5A36-4AA7-B6AC-B12F7850E1D7}" dt="2020-09-27T14:08:00.690" v="632"/>
          <ac:cxnSpMkLst>
            <pc:docMk/>
            <pc:sldMk cId="2553968408" sldId="265"/>
            <ac:cxnSpMk id="12" creationId="{27EBB3F9-D6F7-4F6A-8843-9FEBA15E4969}"/>
          </ac:cxnSpMkLst>
        </pc:cxnChg>
      </pc:sldChg>
      <pc:sldChg chg="new del">
        <pc:chgData name="Foytik, Peter B." userId="S::pfoytik@odu.edu::a903733f-928e-4e10-8a0b-61d9cda89db0" providerId="AD" clId="Web-{F96B0A1F-5A36-4AA7-B6AC-B12F7850E1D7}" dt="2020-09-27T14:06:38.749" v="587"/>
        <pc:sldMkLst>
          <pc:docMk/>
          <pc:sldMk cId="859509425" sldId="266"/>
        </pc:sldMkLst>
      </pc:sldChg>
      <pc:sldChg chg="addSp modSp add replId">
        <pc:chgData name="Foytik, Peter B." userId="S::pfoytik@odu.edu::a903733f-928e-4e10-8a0b-61d9cda89db0" providerId="AD" clId="Web-{F96B0A1F-5A36-4AA7-B6AC-B12F7850E1D7}" dt="2020-09-27T14:09:11.974" v="643"/>
        <pc:sldMkLst>
          <pc:docMk/>
          <pc:sldMk cId="2055256153" sldId="266"/>
        </pc:sldMkLst>
        <pc:spChg chg="add mod">
          <ac:chgData name="Foytik, Peter B." userId="S::pfoytik@odu.edu::a903733f-928e-4e10-8a0b-61d9cda89db0" providerId="AD" clId="Web-{F96B0A1F-5A36-4AA7-B6AC-B12F7850E1D7}" dt="2020-09-27T14:09:11.974" v="643"/>
          <ac:spMkLst>
            <pc:docMk/>
            <pc:sldMk cId="2055256153" sldId="266"/>
            <ac:spMk id="4" creationId="{57F68AF9-5F1E-4249-A546-0268F77742DA}"/>
          </ac:spMkLst>
        </pc:spChg>
      </pc:sldChg>
      <pc:sldChg chg="modSp add replId">
        <pc:chgData name="Foytik, Peter B." userId="S::pfoytik@odu.edu::a903733f-928e-4e10-8a0b-61d9cda89db0" providerId="AD" clId="Web-{F96B0A1F-5A36-4AA7-B6AC-B12F7850E1D7}" dt="2020-09-28T02:23:33.989" v="5470" actId="20577"/>
        <pc:sldMkLst>
          <pc:docMk/>
          <pc:sldMk cId="2302831054" sldId="267"/>
        </pc:sldMkLst>
        <pc:spChg chg="mod">
          <ac:chgData name="Foytik, Peter B." userId="S::pfoytik@odu.edu::a903733f-928e-4e10-8a0b-61d9cda89db0" providerId="AD" clId="Web-{F96B0A1F-5A36-4AA7-B6AC-B12F7850E1D7}" dt="2020-09-28T02:23:33.989" v="5470" actId="20577"/>
          <ac:spMkLst>
            <pc:docMk/>
            <pc:sldMk cId="2302831054" sldId="267"/>
            <ac:spMk id="3" creationId="{599C3EF8-C261-4A91-BEC2-9374F9CB7865}"/>
          </ac:spMkLst>
        </pc:spChg>
      </pc:sldChg>
      <pc:sldChg chg="modSp add replId">
        <pc:chgData name="Foytik, Peter B." userId="S::pfoytik@odu.edu::a903733f-928e-4e10-8a0b-61d9cda89db0" providerId="AD" clId="Web-{F96B0A1F-5A36-4AA7-B6AC-B12F7850E1D7}" dt="2020-09-28T02:27:34.301" v="5810" actId="20577"/>
        <pc:sldMkLst>
          <pc:docMk/>
          <pc:sldMk cId="4028947840" sldId="268"/>
        </pc:sldMkLst>
        <pc:spChg chg="mod">
          <ac:chgData name="Foytik, Peter B." userId="S::pfoytik@odu.edu::a903733f-928e-4e10-8a0b-61d9cda89db0" providerId="AD" clId="Web-{F96B0A1F-5A36-4AA7-B6AC-B12F7850E1D7}" dt="2020-09-27T14:17:13.228" v="1388" actId="20577"/>
          <ac:spMkLst>
            <pc:docMk/>
            <pc:sldMk cId="4028947840" sldId="268"/>
            <ac:spMk id="2" creationId="{48F090BE-0768-4253-AFE3-3E9F4C785BC8}"/>
          </ac:spMkLst>
        </pc:spChg>
        <pc:spChg chg="mod">
          <ac:chgData name="Foytik, Peter B." userId="S::pfoytik@odu.edu::a903733f-928e-4e10-8a0b-61d9cda89db0" providerId="AD" clId="Web-{F96B0A1F-5A36-4AA7-B6AC-B12F7850E1D7}" dt="2020-09-28T02:27:34.301" v="5810" actId="20577"/>
          <ac:spMkLst>
            <pc:docMk/>
            <pc:sldMk cId="4028947840" sldId="268"/>
            <ac:spMk id="3" creationId="{599C3EF8-C261-4A91-BEC2-9374F9CB7865}"/>
          </ac:spMkLst>
        </pc:spChg>
      </pc:sldChg>
      <pc:sldChg chg="modSp add replId">
        <pc:chgData name="Foytik, Peter B." userId="S::pfoytik@odu.edu::a903733f-928e-4e10-8a0b-61d9cda89db0" providerId="AD" clId="Web-{F96B0A1F-5A36-4AA7-B6AC-B12F7850E1D7}" dt="2020-09-28T02:31:51.724" v="6129" actId="20577"/>
        <pc:sldMkLst>
          <pc:docMk/>
          <pc:sldMk cId="2710355256" sldId="269"/>
        </pc:sldMkLst>
        <pc:spChg chg="mod">
          <ac:chgData name="Foytik, Peter B." userId="S::pfoytik@odu.edu::a903733f-928e-4e10-8a0b-61d9cda89db0" providerId="AD" clId="Web-{F96B0A1F-5A36-4AA7-B6AC-B12F7850E1D7}" dt="2020-09-27T14:17:39.088" v="1408" actId="20577"/>
          <ac:spMkLst>
            <pc:docMk/>
            <pc:sldMk cId="2710355256" sldId="269"/>
            <ac:spMk id="2" creationId="{48F090BE-0768-4253-AFE3-3E9F4C785BC8}"/>
          </ac:spMkLst>
        </pc:spChg>
        <pc:spChg chg="mod">
          <ac:chgData name="Foytik, Peter B." userId="S::pfoytik@odu.edu::a903733f-928e-4e10-8a0b-61d9cda89db0" providerId="AD" clId="Web-{F96B0A1F-5A36-4AA7-B6AC-B12F7850E1D7}" dt="2020-09-28T02:31:51.724" v="6129" actId="20577"/>
          <ac:spMkLst>
            <pc:docMk/>
            <pc:sldMk cId="2710355256" sldId="269"/>
            <ac:spMk id="3" creationId="{599C3EF8-C261-4A91-BEC2-9374F9CB7865}"/>
          </ac:spMkLst>
        </pc:spChg>
      </pc:sldChg>
      <pc:sldChg chg="modSp add replId">
        <pc:chgData name="Foytik, Peter B." userId="S::pfoytik@odu.edu::a903733f-928e-4e10-8a0b-61d9cda89db0" providerId="AD" clId="Web-{F96B0A1F-5A36-4AA7-B6AC-B12F7850E1D7}" dt="2020-09-28T02:28:56.826" v="5812" actId="20577"/>
        <pc:sldMkLst>
          <pc:docMk/>
          <pc:sldMk cId="132189730" sldId="270"/>
        </pc:sldMkLst>
        <pc:spChg chg="mod">
          <ac:chgData name="Foytik, Peter B." userId="S::pfoytik@odu.edu::a903733f-928e-4e10-8a0b-61d9cda89db0" providerId="AD" clId="Web-{F96B0A1F-5A36-4AA7-B6AC-B12F7850E1D7}" dt="2020-09-27T14:18:04.089" v="1412" actId="20577"/>
          <ac:spMkLst>
            <pc:docMk/>
            <pc:sldMk cId="132189730" sldId="270"/>
            <ac:spMk id="2" creationId="{48F090BE-0768-4253-AFE3-3E9F4C785BC8}"/>
          </ac:spMkLst>
        </pc:spChg>
        <pc:spChg chg="mod">
          <ac:chgData name="Foytik, Peter B." userId="S::pfoytik@odu.edu::a903733f-928e-4e10-8a0b-61d9cda89db0" providerId="AD" clId="Web-{F96B0A1F-5A36-4AA7-B6AC-B12F7850E1D7}" dt="2020-09-28T02:28:56.826" v="5812" actId="20577"/>
          <ac:spMkLst>
            <pc:docMk/>
            <pc:sldMk cId="132189730" sldId="270"/>
            <ac:spMk id="3" creationId="{599C3EF8-C261-4A91-BEC2-9374F9CB7865}"/>
          </ac:spMkLst>
        </pc:spChg>
      </pc:sldChg>
      <pc:sldChg chg="addSp delSp modSp new mod setBg">
        <pc:chgData name="Foytik, Peter B." userId="S::pfoytik@odu.edu::a903733f-928e-4e10-8a0b-61d9cda89db0" providerId="AD" clId="Web-{F96B0A1F-5A36-4AA7-B6AC-B12F7850E1D7}" dt="2020-09-28T14:24:43.484" v="10843" actId="20577"/>
        <pc:sldMkLst>
          <pc:docMk/>
          <pc:sldMk cId="3648571458" sldId="271"/>
        </pc:sldMkLst>
        <pc:spChg chg="mod">
          <ac:chgData name="Foytik, Peter B." userId="S::pfoytik@odu.edu::a903733f-928e-4e10-8a0b-61d9cda89db0" providerId="AD" clId="Web-{F96B0A1F-5A36-4AA7-B6AC-B12F7850E1D7}" dt="2020-09-27T15:47:06.635" v="2358"/>
          <ac:spMkLst>
            <pc:docMk/>
            <pc:sldMk cId="3648571458" sldId="271"/>
            <ac:spMk id="2" creationId="{A9301D92-67E4-4C15-8219-0F9DA0FD94E2}"/>
          </ac:spMkLst>
        </pc:spChg>
        <pc:spChg chg="mod">
          <ac:chgData name="Foytik, Peter B." userId="S::pfoytik@odu.edu::a903733f-928e-4e10-8a0b-61d9cda89db0" providerId="AD" clId="Web-{F96B0A1F-5A36-4AA7-B6AC-B12F7850E1D7}" dt="2020-09-28T14:24:43.484" v="10843" actId="20577"/>
          <ac:spMkLst>
            <pc:docMk/>
            <pc:sldMk cId="3648571458" sldId="271"/>
            <ac:spMk id="3" creationId="{8BEAEA73-2E30-481B-B1AD-09F93DE57C19}"/>
          </ac:spMkLst>
        </pc:spChg>
        <pc:spChg chg="add mod">
          <ac:chgData name="Foytik, Peter B." userId="S::pfoytik@odu.edu::a903733f-928e-4e10-8a0b-61d9cda89db0" providerId="AD" clId="Web-{F96B0A1F-5A36-4AA7-B6AC-B12F7850E1D7}" dt="2020-09-27T15:49:26.485" v="2382" actId="20577"/>
          <ac:spMkLst>
            <pc:docMk/>
            <pc:sldMk cId="3648571458" sldId="271"/>
            <ac:spMk id="5" creationId="{50625D15-9BF1-469C-86FB-D3E9807B639D}"/>
          </ac:spMkLst>
        </pc:spChg>
        <pc:spChg chg="add del">
          <ac:chgData name="Foytik, Peter B." userId="S::pfoytik@odu.edu::a903733f-928e-4e10-8a0b-61d9cda89db0" providerId="AD" clId="Web-{F96B0A1F-5A36-4AA7-B6AC-B12F7850E1D7}" dt="2020-09-27T15:47:06.635" v="2357"/>
          <ac:spMkLst>
            <pc:docMk/>
            <pc:sldMk cId="3648571458" sldId="271"/>
            <ac:spMk id="9" creationId="{3F4C104D-5F30-4811-9376-566B26E4719A}"/>
          </ac:spMkLst>
        </pc:spChg>
        <pc:spChg chg="add del">
          <ac:chgData name="Foytik, Peter B." userId="S::pfoytik@odu.edu::a903733f-928e-4e10-8a0b-61d9cda89db0" providerId="AD" clId="Web-{F96B0A1F-5A36-4AA7-B6AC-B12F7850E1D7}" dt="2020-09-27T15:47:06.635" v="2357"/>
          <ac:spMkLst>
            <pc:docMk/>
            <pc:sldMk cId="3648571458" sldId="271"/>
            <ac:spMk id="11" creationId="{0815E34B-5D02-4E01-A936-E8E1C0AB6F12}"/>
          </ac:spMkLst>
        </pc:spChg>
        <pc:spChg chg="add del">
          <ac:chgData name="Foytik, Peter B." userId="S::pfoytik@odu.edu::a903733f-928e-4e10-8a0b-61d9cda89db0" providerId="AD" clId="Web-{F96B0A1F-5A36-4AA7-B6AC-B12F7850E1D7}" dt="2020-09-27T15:47:06.635" v="2357"/>
          <ac:spMkLst>
            <pc:docMk/>
            <pc:sldMk cId="3648571458" sldId="271"/>
            <ac:spMk id="13" creationId="{7DE3414B-B032-4710-A468-D3285E38C5FF}"/>
          </ac:spMkLst>
        </pc:spChg>
        <pc:picChg chg="add mod">
          <ac:chgData name="Foytik, Peter B." userId="S::pfoytik@odu.edu::a903733f-928e-4e10-8a0b-61d9cda89db0" providerId="AD" clId="Web-{F96B0A1F-5A36-4AA7-B6AC-B12F7850E1D7}" dt="2020-09-27T15:47:06.635" v="2358"/>
          <ac:picMkLst>
            <pc:docMk/>
            <pc:sldMk cId="3648571458" sldId="271"/>
            <ac:picMk id="4" creationId="{C34312E2-B0AF-436A-8B27-96D84188BE6A}"/>
          </ac:picMkLst>
        </pc:picChg>
      </pc:sldChg>
      <pc:sldChg chg="modSp new del">
        <pc:chgData name="Foytik, Peter B." userId="S::pfoytik@odu.edu::a903733f-928e-4e10-8a0b-61d9cda89db0" providerId="AD" clId="Web-{F96B0A1F-5A36-4AA7-B6AC-B12F7850E1D7}" dt="2020-09-27T15:58:41.202" v="3049"/>
        <pc:sldMkLst>
          <pc:docMk/>
          <pc:sldMk cId="1980345" sldId="272"/>
        </pc:sldMkLst>
        <pc:spChg chg="mod">
          <ac:chgData name="Foytik, Peter B." userId="S::pfoytik@odu.edu::a903733f-928e-4e10-8a0b-61d9cda89db0" providerId="AD" clId="Web-{F96B0A1F-5A36-4AA7-B6AC-B12F7850E1D7}" dt="2020-09-27T15:58:28.920" v="3046" actId="20577"/>
          <ac:spMkLst>
            <pc:docMk/>
            <pc:sldMk cId="1980345" sldId="272"/>
            <ac:spMk id="2" creationId="{8413DB90-460D-4A57-A6F7-D21E8C426B52}"/>
          </ac:spMkLst>
        </pc:spChg>
      </pc:sldChg>
      <pc:sldChg chg="addSp delSp modSp add del replId">
        <pc:chgData name="Foytik, Peter B." userId="S::pfoytik@odu.edu::a903733f-928e-4e10-8a0b-61d9cda89db0" providerId="AD" clId="Web-{F96B0A1F-5A36-4AA7-B6AC-B12F7850E1D7}" dt="2020-09-27T16:07:42.400" v="3808"/>
        <pc:sldMkLst>
          <pc:docMk/>
          <pc:sldMk cId="544622115" sldId="272"/>
        </pc:sldMkLst>
        <pc:spChg chg="mod">
          <ac:chgData name="Foytik, Peter B." userId="S::pfoytik@odu.edu::a903733f-928e-4e10-8a0b-61d9cda89db0" providerId="AD" clId="Web-{F96B0A1F-5A36-4AA7-B6AC-B12F7850E1D7}" dt="2020-09-27T15:58:53.311" v="3053" actId="20577"/>
          <ac:spMkLst>
            <pc:docMk/>
            <pc:sldMk cId="544622115" sldId="272"/>
            <ac:spMk id="2" creationId="{3CB2948A-10FC-4078-A954-EC8F02B3D48F}"/>
          </ac:spMkLst>
        </pc:spChg>
        <pc:spChg chg="del">
          <ac:chgData name="Foytik, Peter B." userId="S::pfoytik@odu.edu::a903733f-928e-4e10-8a0b-61d9cda89db0" providerId="AD" clId="Web-{F96B0A1F-5A36-4AA7-B6AC-B12F7850E1D7}" dt="2020-09-27T16:07:32.446" v="3804"/>
          <ac:spMkLst>
            <pc:docMk/>
            <pc:sldMk cId="544622115" sldId="272"/>
            <ac:spMk id="3" creationId="{56C5B925-14C2-44E7-8DDD-2D7A0E56D99D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07:33.571" v="3805"/>
          <ac:spMkLst>
            <pc:docMk/>
            <pc:sldMk cId="544622115" sldId="272"/>
            <ac:spMk id="5" creationId="{4F9DBE64-9ECC-4A98-AA63-2E29D4BBC17A}"/>
          </ac:spMkLst>
        </pc:spChg>
        <pc:spChg chg="add mod">
          <ac:chgData name="Foytik, Peter B." userId="S::pfoytik@odu.edu::a903733f-928e-4e10-8a0b-61d9cda89db0" providerId="AD" clId="Web-{F96B0A1F-5A36-4AA7-B6AC-B12F7850E1D7}" dt="2020-09-27T16:07:40.618" v="3807"/>
          <ac:spMkLst>
            <pc:docMk/>
            <pc:sldMk cId="544622115" sldId="272"/>
            <ac:spMk id="8" creationId="{2E8A2B73-9044-4CCA-93FB-3D0A472A15EB}"/>
          </ac:spMkLst>
        </pc:spChg>
        <pc:picChg chg="add del mod ord">
          <ac:chgData name="Foytik, Peter B." userId="S::pfoytik@odu.edu::a903733f-928e-4e10-8a0b-61d9cda89db0" providerId="AD" clId="Web-{F96B0A1F-5A36-4AA7-B6AC-B12F7850E1D7}" dt="2020-09-27T16:07:40.618" v="3807"/>
          <ac:picMkLst>
            <pc:docMk/>
            <pc:sldMk cId="544622115" sldId="272"/>
            <ac:picMk id="6" creationId="{DEB7FA48-708A-4EA0-BD13-CA7D4ECCFD9F}"/>
          </ac:picMkLst>
        </pc:picChg>
      </pc:sldChg>
      <pc:sldChg chg="delSp modSp add ord replId">
        <pc:chgData name="Foytik, Peter B." userId="S::pfoytik@odu.edu::a903733f-928e-4e10-8a0b-61d9cda89db0" providerId="AD" clId="Web-{F96B0A1F-5A36-4AA7-B6AC-B12F7850E1D7}" dt="2020-09-27T16:15:12.394" v="3890" actId="20577"/>
        <pc:sldMkLst>
          <pc:docMk/>
          <pc:sldMk cId="4231283133" sldId="273"/>
        </pc:sldMkLst>
        <pc:spChg chg="mod">
          <ac:chgData name="Foytik, Peter B." userId="S::pfoytik@odu.edu::a903733f-928e-4e10-8a0b-61d9cda89db0" providerId="AD" clId="Web-{F96B0A1F-5A36-4AA7-B6AC-B12F7850E1D7}" dt="2020-09-27T16:03:11.625" v="3132" actId="20577"/>
          <ac:spMkLst>
            <pc:docMk/>
            <pc:sldMk cId="4231283133" sldId="273"/>
            <ac:spMk id="2" creationId="{ADBB3815-3FBA-49EA-B71C-B75705485D20}"/>
          </ac:spMkLst>
        </pc:spChg>
        <pc:spChg chg="mod">
          <ac:chgData name="Foytik, Peter B." userId="S::pfoytik@odu.edu::a903733f-928e-4e10-8a0b-61d9cda89db0" providerId="AD" clId="Web-{F96B0A1F-5A36-4AA7-B6AC-B12F7850E1D7}" dt="2020-09-27T16:15:12.394" v="3890" actId="20577"/>
          <ac:spMkLst>
            <pc:docMk/>
            <pc:sldMk cId="4231283133" sldId="273"/>
            <ac:spMk id="3" creationId="{29A2280C-169C-487C-A885-528CAA4B4DD4}"/>
          </ac:spMkLst>
        </pc:spChg>
        <pc:spChg chg="del mod">
          <ac:chgData name="Foytik, Peter B." userId="S::pfoytik@odu.edu::a903733f-928e-4e10-8a0b-61d9cda89db0" providerId="AD" clId="Web-{F96B0A1F-5A36-4AA7-B6AC-B12F7850E1D7}" dt="2020-09-27T16:03:16.297" v="3138"/>
          <ac:spMkLst>
            <pc:docMk/>
            <pc:sldMk cId="4231283133" sldId="273"/>
            <ac:spMk id="5" creationId="{088CD87F-554D-4129-B424-3646D06E6214}"/>
          </ac:spMkLst>
        </pc:spChg>
      </pc:sldChg>
      <pc:sldChg chg="addSp delSp modSp add replId">
        <pc:chgData name="Foytik, Peter B." userId="S::pfoytik@odu.edu::a903733f-928e-4e10-8a0b-61d9cda89db0" providerId="AD" clId="Web-{F96B0A1F-5A36-4AA7-B6AC-B12F7850E1D7}" dt="2020-09-27T16:09:10.183" v="3817" actId="20577"/>
        <pc:sldMkLst>
          <pc:docMk/>
          <pc:sldMk cId="1768896063" sldId="274"/>
        </pc:sldMkLst>
        <pc:spChg chg="mod">
          <ac:chgData name="Foytik, Peter B." userId="S::pfoytik@odu.edu::a903733f-928e-4e10-8a0b-61d9cda89db0" providerId="AD" clId="Web-{F96B0A1F-5A36-4AA7-B6AC-B12F7850E1D7}" dt="2020-09-27T16:09:10.183" v="3817" actId="20577"/>
          <ac:spMkLst>
            <pc:docMk/>
            <pc:sldMk cId="1768896063" sldId="274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07:53.947" v="3813"/>
          <ac:spMkLst>
            <pc:docMk/>
            <pc:sldMk cId="1768896063" sldId="274"/>
            <ac:spMk id="5" creationId="{9DDCE392-55FF-4E9E-B0FC-86A3AEA94E27}"/>
          </ac:spMkLst>
        </pc:spChg>
        <pc:picChg chg="add del mod">
          <ac:chgData name="Foytik, Peter B." userId="S::pfoytik@odu.edu::a903733f-928e-4e10-8a0b-61d9cda89db0" providerId="AD" clId="Web-{F96B0A1F-5A36-4AA7-B6AC-B12F7850E1D7}" dt="2020-09-27T16:07:51.056" v="3811"/>
          <ac:picMkLst>
            <pc:docMk/>
            <pc:sldMk cId="1768896063" sldId="274"/>
            <ac:picMk id="3" creationId="{026C2504-0291-4699-AEB6-4C81D3722447}"/>
          </ac:picMkLst>
        </pc:picChg>
        <pc:picChg chg="del">
          <ac:chgData name="Foytik, Peter B." userId="S::pfoytik@odu.edu::a903733f-928e-4e10-8a0b-61d9cda89db0" providerId="AD" clId="Web-{F96B0A1F-5A36-4AA7-B6AC-B12F7850E1D7}" dt="2020-09-27T16:07:52.431" v="3812"/>
          <ac:picMkLst>
            <pc:docMk/>
            <pc:sldMk cId="1768896063" sldId="274"/>
            <ac:picMk id="6" creationId="{80518842-E269-40E1-9DD5-D401C7FFFA59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7T16:09:03.401" v="3814" actId="1076"/>
          <ac:picMkLst>
            <pc:docMk/>
            <pc:sldMk cId="1768896063" sldId="274"/>
            <ac:picMk id="7" creationId="{D9B64422-4160-4D08-A921-A29DFEB0F505}"/>
          </ac:picMkLst>
        </pc:picChg>
      </pc:sldChg>
      <pc:sldChg chg="addSp delSp modSp add replId">
        <pc:chgData name="Foytik, Peter B." userId="S::pfoytik@odu.edu::a903733f-928e-4e10-8a0b-61d9cda89db0" providerId="AD" clId="Web-{F96B0A1F-5A36-4AA7-B6AC-B12F7850E1D7}" dt="2020-09-27T16:11:22.983" v="3833" actId="20577"/>
        <pc:sldMkLst>
          <pc:docMk/>
          <pc:sldMk cId="3561899396" sldId="275"/>
        </pc:sldMkLst>
        <pc:spChg chg="mod">
          <ac:chgData name="Foytik, Peter B." userId="S::pfoytik@odu.edu::a903733f-928e-4e10-8a0b-61d9cda89db0" providerId="AD" clId="Web-{F96B0A1F-5A36-4AA7-B6AC-B12F7850E1D7}" dt="2020-09-27T16:11:22.983" v="3833" actId="20577"/>
          <ac:spMkLst>
            <pc:docMk/>
            <pc:sldMk cId="3561899396" sldId="275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09:40.871" v="3822"/>
          <ac:spMkLst>
            <pc:docMk/>
            <pc:sldMk cId="3561899396" sldId="275"/>
            <ac:spMk id="4" creationId="{C84722A6-8DA1-4DD8-B8DA-07A02688FF1B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6:09:44.605" v="3823" actId="1076"/>
          <ac:picMkLst>
            <pc:docMk/>
            <pc:sldMk cId="3561899396" sldId="275"/>
            <ac:picMk id="5" creationId="{C8E05FFA-63A5-449B-AE07-98C81542E758}"/>
          </ac:picMkLst>
        </pc:picChg>
        <pc:picChg chg="del">
          <ac:chgData name="Foytik, Peter B." userId="S::pfoytik@odu.edu::a903733f-928e-4e10-8a0b-61d9cda89db0" providerId="AD" clId="Web-{F96B0A1F-5A36-4AA7-B6AC-B12F7850E1D7}" dt="2020-09-27T16:09:39.418" v="3821"/>
          <ac:picMkLst>
            <pc:docMk/>
            <pc:sldMk cId="3561899396" sldId="275"/>
            <ac:picMk id="7" creationId="{D9B64422-4160-4D08-A921-A29DFEB0F505}"/>
          </ac:picMkLst>
        </pc:picChg>
      </pc:sldChg>
      <pc:sldChg chg="addSp delSp modSp add replId">
        <pc:chgData name="Foytik, Peter B." userId="S::pfoytik@odu.edu::a903733f-928e-4e10-8a0b-61d9cda89db0" providerId="AD" clId="Web-{F96B0A1F-5A36-4AA7-B6AC-B12F7850E1D7}" dt="2020-09-27T16:11:26.405" v="3836" actId="20577"/>
        <pc:sldMkLst>
          <pc:docMk/>
          <pc:sldMk cId="2777901848" sldId="276"/>
        </pc:sldMkLst>
        <pc:spChg chg="mod">
          <ac:chgData name="Foytik, Peter B." userId="S::pfoytik@odu.edu::a903733f-928e-4e10-8a0b-61d9cda89db0" providerId="AD" clId="Web-{F96B0A1F-5A36-4AA7-B6AC-B12F7850E1D7}" dt="2020-09-27T16:11:26.405" v="3836" actId="20577"/>
          <ac:spMkLst>
            <pc:docMk/>
            <pc:sldMk cId="2777901848" sldId="276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10:16.169" v="3826"/>
          <ac:spMkLst>
            <pc:docMk/>
            <pc:sldMk cId="2777901848" sldId="276"/>
            <ac:spMk id="4" creationId="{439AD54D-364F-48F7-BBC9-8B5915427E8D}"/>
          </ac:spMkLst>
        </pc:spChg>
        <pc:picChg chg="del">
          <ac:chgData name="Foytik, Peter B." userId="S::pfoytik@odu.edu::a903733f-928e-4e10-8a0b-61d9cda89db0" providerId="AD" clId="Web-{F96B0A1F-5A36-4AA7-B6AC-B12F7850E1D7}" dt="2020-09-27T16:10:15.216" v="3825"/>
          <ac:picMkLst>
            <pc:docMk/>
            <pc:sldMk cId="2777901848" sldId="276"/>
            <ac:picMk id="5" creationId="{C8E05FFA-63A5-449B-AE07-98C81542E758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7T16:10:19.309" v="3827" actId="1076"/>
          <ac:picMkLst>
            <pc:docMk/>
            <pc:sldMk cId="2777901848" sldId="276"/>
            <ac:picMk id="6" creationId="{5E81AD8F-F151-43D1-918D-7E3374A70353}"/>
          </ac:picMkLst>
        </pc:picChg>
      </pc:sldChg>
      <pc:sldChg chg="addSp delSp modSp add replId">
        <pc:chgData name="Foytik, Peter B." userId="S::pfoytik@odu.edu::a903733f-928e-4e10-8a0b-61d9cda89db0" providerId="AD" clId="Web-{F96B0A1F-5A36-4AA7-B6AC-B12F7850E1D7}" dt="2020-09-27T16:11:29.952" v="3839" actId="20577"/>
        <pc:sldMkLst>
          <pc:docMk/>
          <pc:sldMk cId="580373906" sldId="277"/>
        </pc:sldMkLst>
        <pc:spChg chg="mod">
          <ac:chgData name="Foytik, Peter B." userId="S::pfoytik@odu.edu::a903733f-928e-4e10-8a0b-61d9cda89db0" providerId="AD" clId="Web-{F96B0A1F-5A36-4AA7-B6AC-B12F7850E1D7}" dt="2020-09-27T16:11:29.952" v="3839" actId="20577"/>
          <ac:spMkLst>
            <pc:docMk/>
            <pc:sldMk cId="580373906" sldId="277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10:56.779" v="3830"/>
          <ac:spMkLst>
            <pc:docMk/>
            <pc:sldMk cId="580373906" sldId="277"/>
            <ac:spMk id="4" creationId="{AAF23E19-98CB-45CE-88CC-3843FCBBF03E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6:11:06.248" v="3832" actId="1076"/>
          <ac:picMkLst>
            <pc:docMk/>
            <pc:sldMk cId="580373906" sldId="277"/>
            <ac:picMk id="5" creationId="{7FAEB5D2-E492-4564-8DC0-B89BF7CB9015}"/>
          </ac:picMkLst>
        </pc:picChg>
        <pc:picChg chg="del">
          <ac:chgData name="Foytik, Peter B." userId="S::pfoytik@odu.edu::a903733f-928e-4e10-8a0b-61d9cda89db0" providerId="AD" clId="Web-{F96B0A1F-5A36-4AA7-B6AC-B12F7850E1D7}" dt="2020-09-27T16:10:55.810" v="3829"/>
          <ac:picMkLst>
            <pc:docMk/>
            <pc:sldMk cId="580373906" sldId="277"/>
            <ac:picMk id="6" creationId="{5E81AD8F-F151-43D1-918D-7E3374A70353}"/>
          </ac:picMkLst>
        </pc:picChg>
      </pc:sldChg>
      <pc:sldChg chg="new del">
        <pc:chgData name="Foytik, Peter B." userId="S::pfoytik@odu.edu::a903733f-928e-4e10-8a0b-61d9cda89db0" providerId="AD" clId="Web-{F96B0A1F-5A36-4AA7-B6AC-B12F7850E1D7}" dt="2020-09-27T16:13:56.814" v="3873"/>
        <pc:sldMkLst>
          <pc:docMk/>
          <pc:sldMk cId="4174455036" sldId="278"/>
        </pc:sldMkLst>
      </pc:sldChg>
      <pc:sldChg chg="addSp delSp modSp add replId">
        <pc:chgData name="Foytik, Peter B." userId="S::pfoytik@odu.edu::a903733f-928e-4e10-8a0b-61d9cda89db0" providerId="AD" clId="Web-{F96B0A1F-5A36-4AA7-B6AC-B12F7850E1D7}" dt="2020-09-27T16:12:23.093" v="3849" actId="20577"/>
        <pc:sldMkLst>
          <pc:docMk/>
          <pc:sldMk cId="3425235084" sldId="279"/>
        </pc:sldMkLst>
        <pc:spChg chg="mod">
          <ac:chgData name="Foytik, Peter B." userId="S::pfoytik@odu.edu::a903733f-928e-4e10-8a0b-61d9cda89db0" providerId="AD" clId="Web-{F96B0A1F-5A36-4AA7-B6AC-B12F7850E1D7}" dt="2020-09-27T16:12:23.093" v="3849" actId="20577"/>
          <ac:spMkLst>
            <pc:docMk/>
            <pc:sldMk cId="3425235084" sldId="279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12:06.484" v="3845"/>
          <ac:spMkLst>
            <pc:docMk/>
            <pc:sldMk cId="3425235084" sldId="279"/>
            <ac:spMk id="4" creationId="{5E0E41CB-C4BE-43DA-A9C3-01D44DE42D8A}"/>
          </ac:spMkLst>
        </pc:spChg>
        <pc:picChg chg="del">
          <ac:chgData name="Foytik, Peter B." userId="S::pfoytik@odu.edu::a903733f-928e-4e10-8a0b-61d9cda89db0" providerId="AD" clId="Web-{F96B0A1F-5A36-4AA7-B6AC-B12F7850E1D7}" dt="2020-09-27T16:12:05.296" v="3844"/>
          <ac:picMkLst>
            <pc:docMk/>
            <pc:sldMk cId="3425235084" sldId="279"/>
            <ac:picMk id="5" creationId="{7FAEB5D2-E492-4564-8DC0-B89BF7CB9015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7T16:12:10.312" v="3846" actId="1076"/>
          <ac:picMkLst>
            <pc:docMk/>
            <pc:sldMk cId="3425235084" sldId="279"/>
            <ac:picMk id="6" creationId="{DCFCA14A-EAE7-43A8-9641-BC3E9FF2FD80}"/>
          </ac:picMkLst>
        </pc:picChg>
      </pc:sldChg>
      <pc:sldChg chg="addSp delSp modSp add replId">
        <pc:chgData name="Foytik, Peter B." userId="S::pfoytik@odu.edu::a903733f-928e-4e10-8a0b-61d9cda89db0" providerId="AD" clId="Web-{F96B0A1F-5A36-4AA7-B6AC-B12F7850E1D7}" dt="2020-09-27T16:12:55.516" v="3858" actId="20577"/>
        <pc:sldMkLst>
          <pc:docMk/>
          <pc:sldMk cId="1746049283" sldId="280"/>
        </pc:sldMkLst>
        <pc:spChg chg="mod">
          <ac:chgData name="Foytik, Peter B." userId="S::pfoytik@odu.edu::a903733f-928e-4e10-8a0b-61d9cda89db0" providerId="AD" clId="Web-{F96B0A1F-5A36-4AA7-B6AC-B12F7850E1D7}" dt="2020-09-27T16:12:55.516" v="3858" actId="20577"/>
          <ac:spMkLst>
            <pc:docMk/>
            <pc:sldMk cId="1746049283" sldId="280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12:48.813" v="3854"/>
          <ac:spMkLst>
            <pc:docMk/>
            <pc:sldMk cId="1746049283" sldId="280"/>
            <ac:spMk id="4" creationId="{4188FE21-7340-4034-A178-9DE36E2B494A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6:12:51.141" v="3855" actId="1076"/>
          <ac:picMkLst>
            <pc:docMk/>
            <pc:sldMk cId="1746049283" sldId="280"/>
            <ac:picMk id="5" creationId="{2967EED5-1E9E-4863-936B-967F76C068F0}"/>
          </ac:picMkLst>
        </pc:picChg>
        <pc:picChg chg="del">
          <ac:chgData name="Foytik, Peter B." userId="S::pfoytik@odu.edu::a903733f-928e-4e10-8a0b-61d9cda89db0" providerId="AD" clId="Web-{F96B0A1F-5A36-4AA7-B6AC-B12F7850E1D7}" dt="2020-09-27T16:12:47.469" v="3853"/>
          <ac:picMkLst>
            <pc:docMk/>
            <pc:sldMk cId="1746049283" sldId="280"/>
            <ac:picMk id="6" creationId="{DCFCA14A-EAE7-43A8-9641-BC3E9FF2FD80}"/>
          </ac:picMkLst>
        </pc:picChg>
      </pc:sldChg>
      <pc:sldChg chg="addSp delSp modSp add replId">
        <pc:chgData name="Foytik, Peter B." userId="S::pfoytik@odu.edu::a903733f-928e-4e10-8a0b-61d9cda89db0" providerId="AD" clId="Web-{F96B0A1F-5A36-4AA7-B6AC-B12F7850E1D7}" dt="2020-09-27T16:13:37.626" v="3872" actId="1076"/>
        <pc:sldMkLst>
          <pc:docMk/>
          <pc:sldMk cId="1229389329" sldId="281"/>
        </pc:sldMkLst>
        <pc:spChg chg="mod">
          <ac:chgData name="Foytik, Peter B." userId="S::pfoytik@odu.edu::a903733f-928e-4e10-8a0b-61d9cda89db0" providerId="AD" clId="Web-{F96B0A1F-5A36-4AA7-B6AC-B12F7850E1D7}" dt="2020-09-27T16:13:02.110" v="3864" actId="20577"/>
          <ac:spMkLst>
            <pc:docMk/>
            <pc:sldMk cId="1229389329" sldId="281"/>
            <ac:spMk id="2" creationId="{3CB2948A-10FC-4078-A954-EC8F02B3D48F}"/>
          </ac:spMkLst>
        </pc:spChg>
        <pc:spChg chg="add del mod">
          <ac:chgData name="Foytik, Peter B." userId="S::pfoytik@odu.edu::a903733f-928e-4e10-8a0b-61d9cda89db0" providerId="AD" clId="Web-{F96B0A1F-5A36-4AA7-B6AC-B12F7850E1D7}" dt="2020-09-27T16:13:23.142" v="3868"/>
          <ac:spMkLst>
            <pc:docMk/>
            <pc:sldMk cId="1229389329" sldId="281"/>
            <ac:spMk id="4" creationId="{270A9590-4B1A-4492-8C2E-00247C56A5C4}"/>
          </ac:spMkLst>
        </pc:spChg>
        <pc:picChg chg="del">
          <ac:chgData name="Foytik, Peter B." userId="S::pfoytik@odu.edu::a903733f-928e-4e10-8a0b-61d9cda89db0" providerId="AD" clId="Web-{F96B0A1F-5A36-4AA7-B6AC-B12F7850E1D7}" dt="2020-09-27T16:13:22.157" v="3867"/>
          <ac:picMkLst>
            <pc:docMk/>
            <pc:sldMk cId="1229389329" sldId="281"/>
            <ac:picMk id="5" creationId="{2967EED5-1E9E-4863-936B-967F76C068F0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7T16:13:37.626" v="3872" actId="1076"/>
          <ac:picMkLst>
            <pc:docMk/>
            <pc:sldMk cId="1229389329" sldId="281"/>
            <ac:picMk id="6" creationId="{5A076677-BA0B-49C7-BBC6-CB0182BC80EB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02:22:28.453" v="5321" actId="20577"/>
        <pc:sldMkLst>
          <pc:docMk/>
          <pc:sldMk cId="1852619144" sldId="282"/>
        </pc:sldMkLst>
        <pc:spChg chg="mod">
          <ac:chgData name="Foytik, Peter B." userId="S::pfoytik@odu.edu::a903733f-928e-4e10-8a0b-61d9cda89db0" providerId="AD" clId="Web-{F96B0A1F-5A36-4AA7-B6AC-B12F7850E1D7}" dt="2020-09-27T18:23:27.121" v="4778" actId="20577"/>
          <ac:spMkLst>
            <pc:docMk/>
            <pc:sldMk cId="1852619144" sldId="282"/>
            <ac:spMk id="2" creationId="{25AECA50-AA54-4F1F-807E-F03AE9C1E982}"/>
          </ac:spMkLst>
        </pc:spChg>
        <pc:spChg chg="del">
          <ac:chgData name="Foytik, Peter B." userId="S::pfoytik@odu.edu::a903733f-928e-4e10-8a0b-61d9cda89db0" providerId="AD" clId="Web-{F96B0A1F-5A36-4AA7-B6AC-B12F7850E1D7}" dt="2020-09-27T17:38:14.500" v="4737"/>
          <ac:spMkLst>
            <pc:docMk/>
            <pc:sldMk cId="1852619144" sldId="282"/>
            <ac:spMk id="3" creationId="{2BA97869-75D7-4C11-BE32-CA3B240C7CA9}"/>
          </ac:spMkLst>
        </pc:spChg>
        <pc:spChg chg="add mod">
          <ac:chgData name="Foytik, Peter B." userId="S::pfoytik@odu.edu::a903733f-928e-4e10-8a0b-61d9cda89db0" providerId="AD" clId="Web-{F96B0A1F-5A36-4AA7-B6AC-B12F7850E1D7}" dt="2020-09-28T02:22:28.453" v="5321" actId="20577"/>
          <ac:spMkLst>
            <pc:docMk/>
            <pc:sldMk cId="1852619144" sldId="282"/>
            <ac:spMk id="9" creationId="{F5F74AC9-1559-4099-ABD4-11E212E4A96A}"/>
          </ac:spMkLst>
        </pc:spChg>
        <pc:spChg chg="add">
          <ac:chgData name="Foytik, Peter B." userId="S::pfoytik@odu.edu::a903733f-928e-4e10-8a0b-61d9cda89db0" providerId="AD" clId="Web-{F96B0A1F-5A36-4AA7-B6AC-B12F7850E1D7}" dt="2020-09-27T18:23:06.683" v="4746"/>
          <ac:spMkLst>
            <pc:docMk/>
            <pc:sldMk cId="1852619144" sldId="282"/>
            <ac:spMk id="12" creationId="{55BDDF5B-1133-45D7-A901-9F28E0872FA8}"/>
          </ac:spMkLst>
        </pc:spChg>
        <pc:spChg chg="add">
          <ac:chgData name="Foytik, Peter B." userId="S::pfoytik@odu.edu::a903733f-928e-4e10-8a0b-61d9cda89db0" providerId="AD" clId="Web-{F96B0A1F-5A36-4AA7-B6AC-B12F7850E1D7}" dt="2020-09-27T18:23:06.683" v="4746"/>
          <ac:spMkLst>
            <pc:docMk/>
            <pc:sldMk cId="1852619144" sldId="282"/>
            <ac:spMk id="14" creationId="{F22C7101-14DA-4743-898E-3563B0FC9326}"/>
          </ac:spMkLst>
        </pc:spChg>
        <pc:spChg chg="add">
          <ac:chgData name="Foytik, Peter B." userId="S::pfoytik@odu.edu::a903733f-928e-4e10-8a0b-61d9cda89db0" providerId="AD" clId="Web-{F96B0A1F-5A36-4AA7-B6AC-B12F7850E1D7}" dt="2020-09-27T18:23:06.683" v="4746"/>
          <ac:spMkLst>
            <pc:docMk/>
            <pc:sldMk cId="1852619144" sldId="282"/>
            <ac:spMk id="16" creationId="{EDD0748D-5151-4F2A-8DD0-FC4BB9444456}"/>
          </ac:spMkLst>
        </pc:spChg>
        <pc:spChg chg="add">
          <ac:chgData name="Foytik, Peter B." userId="S::pfoytik@odu.edu::a903733f-928e-4e10-8a0b-61d9cda89db0" providerId="AD" clId="Web-{F96B0A1F-5A36-4AA7-B6AC-B12F7850E1D7}" dt="2020-09-27T18:23:06.683" v="4746"/>
          <ac:spMkLst>
            <pc:docMk/>
            <pc:sldMk cId="1852619144" sldId="282"/>
            <ac:spMk id="18" creationId="{EE1A7EAA-DE31-45FD-8A51-7ADE79018FB1}"/>
          </ac:spMkLst>
        </pc:spChg>
        <pc:picChg chg="add mod ord">
          <ac:chgData name="Foytik, Peter B." userId="S::pfoytik@odu.edu::a903733f-928e-4e10-8a0b-61d9cda89db0" providerId="AD" clId="Web-{F96B0A1F-5A36-4AA7-B6AC-B12F7850E1D7}" dt="2020-09-27T18:23:12.402" v="4748" actId="1076"/>
          <ac:picMkLst>
            <pc:docMk/>
            <pc:sldMk cId="1852619144" sldId="282"/>
            <ac:picMk id="4" creationId="{2F242F74-5C38-49A7-81B2-B78DDA6CB9B2}"/>
          </ac:picMkLst>
        </pc:picChg>
        <pc:picChg chg="add mod">
          <ac:chgData name="Foytik, Peter B." userId="S::pfoytik@odu.edu::a903733f-928e-4e10-8a0b-61d9cda89db0" providerId="AD" clId="Web-{F96B0A1F-5A36-4AA7-B6AC-B12F7850E1D7}" dt="2020-09-27T18:23:16.277" v="4749" actId="1076"/>
          <ac:picMkLst>
            <pc:docMk/>
            <pc:sldMk cId="1852619144" sldId="282"/>
            <ac:picMk id="5" creationId="{1A1DC00B-1EC7-4021-A0F2-304D3E3949D9}"/>
          </ac:picMkLst>
        </pc:picChg>
      </pc:sldChg>
      <pc:sldChg chg="modSp new">
        <pc:chgData name="Foytik, Peter B." userId="S::pfoytik@odu.edu::a903733f-928e-4e10-8a0b-61d9cda89db0" providerId="AD" clId="Web-{F96B0A1F-5A36-4AA7-B6AC-B12F7850E1D7}" dt="2020-09-28T15:21:46.529" v="13617" actId="20577"/>
        <pc:sldMkLst>
          <pc:docMk/>
          <pc:sldMk cId="3622558581" sldId="283"/>
        </pc:sldMkLst>
        <pc:spChg chg="mod">
          <ac:chgData name="Foytik, Peter B." userId="S::pfoytik@odu.edu::a903733f-928e-4e10-8a0b-61d9cda89db0" providerId="AD" clId="Web-{F96B0A1F-5A36-4AA7-B6AC-B12F7850E1D7}" dt="2020-09-28T02:54:59.834" v="6178" actId="20577"/>
          <ac:spMkLst>
            <pc:docMk/>
            <pc:sldMk cId="3622558581" sldId="283"/>
            <ac:spMk id="2" creationId="{22488A09-A3CE-4F31-AA82-33F3C2B50A7E}"/>
          </ac:spMkLst>
        </pc:spChg>
        <pc:spChg chg="mod">
          <ac:chgData name="Foytik, Peter B." userId="S::pfoytik@odu.edu::a903733f-928e-4e10-8a0b-61d9cda89db0" providerId="AD" clId="Web-{F96B0A1F-5A36-4AA7-B6AC-B12F7850E1D7}" dt="2020-09-28T15:21:46.529" v="13617" actId="20577"/>
          <ac:spMkLst>
            <pc:docMk/>
            <pc:sldMk cId="3622558581" sldId="283"/>
            <ac:spMk id="3" creationId="{DF033983-CC67-4E93-91CD-98D1588FC464}"/>
          </ac:spMkLst>
        </pc:spChg>
      </pc:sldChg>
      <pc:sldChg chg="addSp delSp modSp new mod setBg">
        <pc:chgData name="Foytik, Peter B." userId="S::pfoytik@odu.edu::a903733f-928e-4e10-8a0b-61d9cda89db0" providerId="AD" clId="Web-{F96B0A1F-5A36-4AA7-B6AC-B12F7850E1D7}" dt="2020-09-28T03:11:46.164" v="7029" actId="20577"/>
        <pc:sldMkLst>
          <pc:docMk/>
          <pc:sldMk cId="248903788" sldId="284"/>
        </pc:sldMkLst>
        <pc:spChg chg="mod">
          <ac:chgData name="Foytik, Peter B." userId="S::pfoytik@odu.edu::a903733f-928e-4e10-8a0b-61d9cda89db0" providerId="AD" clId="Web-{F96B0A1F-5A36-4AA7-B6AC-B12F7850E1D7}" dt="2020-09-28T03:09:20.659" v="6679"/>
          <ac:spMkLst>
            <pc:docMk/>
            <pc:sldMk cId="248903788" sldId="284"/>
            <ac:spMk id="2" creationId="{A7B5AF68-E207-4879-ABA1-75F4C4D5883A}"/>
          </ac:spMkLst>
        </pc:spChg>
        <pc:spChg chg="del">
          <ac:chgData name="Foytik, Peter B." userId="S::pfoytik@odu.edu::a903733f-928e-4e10-8a0b-61d9cda89db0" providerId="AD" clId="Web-{F96B0A1F-5A36-4AA7-B6AC-B12F7850E1D7}" dt="2020-09-28T03:08:49.158" v="6674"/>
          <ac:spMkLst>
            <pc:docMk/>
            <pc:sldMk cId="248903788" sldId="284"/>
            <ac:spMk id="3" creationId="{6A4D38FA-7B9D-42CA-A23F-DBB7DEE041FE}"/>
          </ac:spMkLst>
        </pc:spChg>
        <pc:spChg chg="add mod">
          <ac:chgData name="Foytik, Peter B." userId="S::pfoytik@odu.edu::a903733f-928e-4e10-8a0b-61d9cda89db0" providerId="AD" clId="Web-{F96B0A1F-5A36-4AA7-B6AC-B12F7850E1D7}" dt="2020-09-28T03:11:46.164" v="7029" actId="20577"/>
          <ac:spMkLst>
            <pc:docMk/>
            <pc:sldMk cId="248903788" sldId="284"/>
            <ac:spMk id="9" creationId="{06DF161D-53C6-496F-907E-ACCB4CF5864B}"/>
          </ac:spMkLst>
        </pc:spChg>
        <pc:spChg chg="add">
          <ac:chgData name="Foytik, Peter B." userId="S::pfoytik@odu.edu::a903733f-928e-4e10-8a0b-61d9cda89db0" providerId="AD" clId="Web-{F96B0A1F-5A36-4AA7-B6AC-B12F7850E1D7}" dt="2020-09-28T03:09:20.659" v="6679"/>
          <ac:spMkLst>
            <pc:docMk/>
            <pc:sldMk cId="248903788" sldId="284"/>
            <ac:spMk id="12" creationId="{9073237B-D536-4B4C-8928-3510CB0F8984}"/>
          </ac:spMkLst>
        </pc:spChg>
        <pc:spChg chg="add">
          <ac:chgData name="Foytik, Peter B." userId="S::pfoytik@odu.edu::a903733f-928e-4e10-8a0b-61d9cda89db0" providerId="AD" clId="Web-{F96B0A1F-5A36-4AA7-B6AC-B12F7850E1D7}" dt="2020-09-28T03:09:20.659" v="6679"/>
          <ac:spMkLst>
            <pc:docMk/>
            <pc:sldMk cId="248903788" sldId="284"/>
            <ac:spMk id="14" creationId="{488B1383-B33A-45D9-AF5F-DD1522135AD3}"/>
          </ac:spMkLst>
        </pc:spChg>
        <pc:spChg chg="add">
          <ac:chgData name="Foytik, Peter B." userId="S::pfoytik@odu.edu::a903733f-928e-4e10-8a0b-61d9cda89db0" providerId="AD" clId="Web-{F96B0A1F-5A36-4AA7-B6AC-B12F7850E1D7}" dt="2020-09-28T03:09:20.659" v="6679"/>
          <ac:spMkLst>
            <pc:docMk/>
            <pc:sldMk cId="248903788" sldId="284"/>
            <ac:spMk id="16" creationId="{ADD2565E-493E-4545-99C0-2F033FAF94AE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03:09:20.659" v="6679"/>
          <ac:picMkLst>
            <pc:docMk/>
            <pc:sldMk cId="248903788" sldId="284"/>
            <ac:picMk id="4" creationId="{B34C4A83-144B-4EB2-B9EC-634652A8042D}"/>
          </ac:picMkLst>
        </pc:picChg>
        <pc:picChg chg="add mod">
          <ac:chgData name="Foytik, Peter B." userId="S::pfoytik@odu.edu::a903733f-928e-4e10-8a0b-61d9cda89db0" providerId="AD" clId="Web-{F96B0A1F-5A36-4AA7-B6AC-B12F7850E1D7}" dt="2020-09-28T03:09:20.659" v="6679"/>
          <ac:picMkLst>
            <pc:docMk/>
            <pc:sldMk cId="248903788" sldId="284"/>
            <ac:picMk id="5" creationId="{BC0DB4B7-AFA7-42E2-98E2-B4D30D27D34B}"/>
          </ac:picMkLst>
        </pc:picChg>
      </pc:sldChg>
      <pc:sldChg chg="addSp modSp new">
        <pc:chgData name="Foytik, Peter B." userId="S::pfoytik@odu.edu::a903733f-928e-4e10-8a0b-61d9cda89db0" providerId="AD" clId="Web-{F96B0A1F-5A36-4AA7-B6AC-B12F7850E1D7}" dt="2020-09-28T03:26:16.787" v="7863" actId="1076"/>
        <pc:sldMkLst>
          <pc:docMk/>
          <pc:sldMk cId="826868607" sldId="285"/>
        </pc:sldMkLst>
        <pc:spChg chg="mod">
          <ac:chgData name="Foytik, Peter B." userId="S::pfoytik@odu.edu::a903733f-928e-4e10-8a0b-61d9cda89db0" providerId="AD" clId="Web-{F96B0A1F-5A36-4AA7-B6AC-B12F7850E1D7}" dt="2020-09-28T03:25:20.754" v="7849" actId="20577"/>
          <ac:spMkLst>
            <pc:docMk/>
            <pc:sldMk cId="826868607" sldId="285"/>
            <ac:spMk id="2" creationId="{B83349EE-3422-45C0-ACAC-A4B5AD75E55B}"/>
          </ac:spMkLst>
        </pc:spChg>
        <pc:spChg chg="mod">
          <ac:chgData name="Foytik, Peter B." userId="S::pfoytik@odu.edu::a903733f-928e-4e10-8a0b-61d9cda89db0" providerId="AD" clId="Web-{F96B0A1F-5A36-4AA7-B6AC-B12F7850E1D7}" dt="2020-09-28T03:24:55.425" v="7838" actId="20577"/>
          <ac:spMkLst>
            <pc:docMk/>
            <pc:sldMk cId="826868607" sldId="285"/>
            <ac:spMk id="3" creationId="{1523F17F-4946-469A-B23E-98305CE032EC}"/>
          </ac:spMkLst>
        </pc:spChg>
        <pc:spChg chg="add mod">
          <ac:chgData name="Foytik, Peter B." userId="S::pfoytik@odu.edu::a903733f-928e-4e10-8a0b-61d9cda89db0" providerId="AD" clId="Web-{F96B0A1F-5A36-4AA7-B6AC-B12F7850E1D7}" dt="2020-09-28T03:26:16.787" v="7863" actId="1076"/>
          <ac:spMkLst>
            <pc:docMk/>
            <pc:sldMk cId="826868607" sldId="285"/>
            <ac:spMk id="4" creationId="{7F26A0C2-547A-4C9F-960E-EF58BBAD4F9F}"/>
          </ac:spMkLst>
        </pc:spChg>
      </pc:sldChg>
      <pc:sldChg chg="modSp new">
        <pc:chgData name="Foytik, Peter B." userId="S::pfoytik@odu.edu::a903733f-928e-4e10-8a0b-61d9cda89db0" providerId="AD" clId="Web-{F96B0A1F-5A36-4AA7-B6AC-B12F7850E1D7}" dt="2020-09-28T03:39:36.783" v="8542" actId="20577"/>
        <pc:sldMkLst>
          <pc:docMk/>
          <pc:sldMk cId="638198209" sldId="286"/>
        </pc:sldMkLst>
        <pc:spChg chg="mod">
          <ac:chgData name="Foytik, Peter B." userId="S::pfoytik@odu.edu::a903733f-928e-4e10-8a0b-61d9cda89db0" providerId="AD" clId="Web-{F96B0A1F-5A36-4AA7-B6AC-B12F7850E1D7}" dt="2020-09-28T03:31:31.908" v="7903" actId="20577"/>
          <ac:spMkLst>
            <pc:docMk/>
            <pc:sldMk cId="638198209" sldId="286"/>
            <ac:spMk id="2" creationId="{40E0B010-3658-4241-97FD-AE0A7E04A692}"/>
          </ac:spMkLst>
        </pc:spChg>
        <pc:spChg chg="mod">
          <ac:chgData name="Foytik, Peter B." userId="S::pfoytik@odu.edu::a903733f-928e-4e10-8a0b-61d9cda89db0" providerId="AD" clId="Web-{F96B0A1F-5A36-4AA7-B6AC-B12F7850E1D7}" dt="2020-09-28T03:39:36.783" v="8542" actId="20577"/>
          <ac:spMkLst>
            <pc:docMk/>
            <pc:sldMk cId="638198209" sldId="286"/>
            <ac:spMk id="3" creationId="{04F1258B-D52D-480B-B2A5-D34801CE95AA}"/>
          </ac:spMkLst>
        </pc:spChg>
      </pc:sldChg>
      <pc:sldChg chg="modSp new ord">
        <pc:chgData name="Foytik, Peter B." userId="S::pfoytik@odu.edu::a903733f-928e-4e10-8a0b-61d9cda89db0" providerId="AD" clId="Web-{F96B0A1F-5A36-4AA7-B6AC-B12F7850E1D7}" dt="2020-09-28T15:24:37.721" v="14111" actId="20577"/>
        <pc:sldMkLst>
          <pc:docMk/>
          <pc:sldMk cId="35416947" sldId="287"/>
        </pc:sldMkLst>
        <pc:spChg chg="mod">
          <ac:chgData name="Foytik, Peter B." userId="S::pfoytik@odu.edu::a903733f-928e-4e10-8a0b-61d9cda89db0" providerId="AD" clId="Web-{F96B0A1F-5A36-4AA7-B6AC-B12F7850E1D7}" dt="2020-09-28T15:22:44.702" v="13623" actId="20577"/>
          <ac:spMkLst>
            <pc:docMk/>
            <pc:sldMk cId="35416947" sldId="287"/>
            <ac:spMk id="2" creationId="{6E216B20-9AC1-4A4C-90D9-F172E7605198}"/>
          </ac:spMkLst>
        </pc:spChg>
        <pc:spChg chg="mod">
          <ac:chgData name="Foytik, Peter B." userId="S::pfoytik@odu.edu::a903733f-928e-4e10-8a0b-61d9cda89db0" providerId="AD" clId="Web-{F96B0A1F-5A36-4AA7-B6AC-B12F7850E1D7}" dt="2020-09-28T15:24:37.721" v="14111" actId="20577"/>
          <ac:spMkLst>
            <pc:docMk/>
            <pc:sldMk cId="35416947" sldId="287"/>
            <ac:spMk id="3" creationId="{1B26704A-9689-49A5-A495-8027B42739C1}"/>
          </ac:spMkLst>
        </pc:spChg>
      </pc:sldChg>
      <pc:sldChg chg="modSp add del replId">
        <pc:chgData name="Foytik, Peter B." userId="S::pfoytik@odu.edu::a903733f-928e-4e10-8a0b-61d9cda89db0" providerId="AD" clId="Web-{F96B0A1F-5A36-4AA7-B6AC-B12F7850E1D7}" dt="2020-09-28T04:05:14.134" v="9254"/>
        <pc:sldMkLst>
          <pc:docMk/>
          <pc:sldMk cId="3124916889" sldId="288"/>
        </pc:sldMkLst>
        <pc:spChg chg="mod">
          <ac:chgData name="Foytik, Peter B." userId="S::pfoytik@odu.edu::a903733f-928e-4e10-8a0b-61d9cda89db0" providerId="AD" clId="Web-{F96B0A1F-5A36-4AA7-B6AC-B12F7850E1D7}" dt="2020-09-28T03:51:43.419" v="9251" actId="20577"/>
          <ac:spMkLst>
            <pc:docMk/>
            <pc:sldMk cId="3124916889" sldId="288"/>
            <ac:spMk id="2" creationId="{3CB2948A-10FC-4078-A954-EC8F02B3D48F}"/>
          </ac:spMkLst>
        </pc:spChg>
      </pc:sldChg>
      <pc:sldChg chg="addSp delSp modSp new mod setBg">
        <pc:chgData name="Foytik, Peter B." userId="S::pfoytik@odu.edu::a903733f-928e-4e10-8a0b-61d9cda89db0" providerId="AD" clId="Web-{F96B0A1F-5A36-4AA7-B6AC-B12F7850E1D7}" dt="2020-09-28T14:01:41.354" v="9501" actId="20577"/>
        <pc:sldMkLst>
          <pc:docMk/>
          <pc:sldMk cId="3164400931" sldId="288"/>
        </pc:sldMkLst>
        <pc:spChg chg="mod">
          <ac:chgData name="Foytik, Peter B." userId="S::pfoytik@odu.edu::a903733f-928e-4e10-8a0b-61d9cda89db0" providerId="AD" clId="Web-{F96B0A1F-5A36-4AA7-B6AC-B12F7850E1D7}" dt="2020-09-28T14:00:32.040" v="9272"/>
          <ac:spMkLst>
            <pc:docMk/>
            <pc:sldMk cId="3164400931" sldId="288"/>
            <ac:spMk id="2" creationId="{B68F200D-2F0A-4103-944F-AEA660DB6562}"/>
          </ac:spMkLst>
        </pc:spChg>
        <pc:spChg chg="del">
          <ac:chgData name="Foytik, Peter B." userId="S::pfoytik@odu.edu::a903733f-928e-4e10-8a0b-61d9cda89db0" providerId="AD" clId="Web-{F96B0A1F-5A36-4AA7-B6AC-B12F7850E1D7}" dt="2020-09-28T14:00:23.946" v="9271"/>
          <ac:spMkLst>
            <pc:docMk/>
            <pc:sldMk cId="3164400931" sldId="288"/>
            <ac:spMk id="3" creationId="{C23C5877-9158-4AB8-834A-CBBF71C50A16}"/>
          </ac:spMkLst>
        </pc:spChg>
        <pc:spChg chg="add mod">
          <ac:chgData name="Foytik, Peter B." userId="S::pfoytik@odu.edu::a903733f-928e-4e10-8a0b-61d9cda89db0" providerId="AD" clId="Web-{F96B0A1F-5A36-4AA7-B6AC-B12F7850E1D7}" dt="2020-09-28T14:01:41.354" v="9501" actId="20577"/>
          <ac:spMkLst>
            <pc:docMk/>
            <pc:sldMk cId="3164400931" sldId="288"/>
            <ac:spMk id="8" creationId="{08B2C91E-12A5-4981-9BCB-5BE7E6543BF8}"/>
          </ac:spMkLst>
        </pc:spChg>
        <pc:spChg chg="add">
          <ac:chgData name="Foytik, Peter B." userId="S::pfoytik@odu.edu::a903733f-928e-4e10-8a0b-61d9cda89db0" providerId="AD" clId="Web-{F96B0A1F-5A36-4AA7-B6AC-B12F7850E1D7}" dt="2020-09-28T14:00:32.040" v="9272"/>
          <ac:spMkLst>
            <pc:docMk/>
            <pc:sldMk cId="3164400931" sldId="288"/>
            <ac:spMk id="11" creationId="{3F4C104D-5F30-4811-9376-566B26E4719A}"/>
          </ac:spMkLst>
        </pc:spChg>
        <pc:spChg chg="add">
          <ac:chgData name="Foytik, Peter B." userId="S::pfoytik@odu.edu::a903733f-928e-4e10-8a0b-61d9cda89db0" providerId="AD" clId="Web-{F96B0A1F-5A36-4AA7-B6AC-B12F7850E1D7}" dt="2020-09-28T14:00:32.040" v="9272"/>
          <ac:spMkLst>
            <pc:docMk/>
            <pc:sldMk cId="3164400931" sldId="288"/>
            <ac:spMk id="13" creationId="{0815E34B-5D02-4E01-A936-E8E1C0AB6F12}"/>
          </ac:spMkLst>
        </pc:spChg>
        <pc:spChg chg="add">
          <ac:chgData name="Foytik, Peter B." userId="S::pfoytik@odu.edu::a903733f-928e-4e10-8a0b-61d9cda89db0" providerId="AD" clId="Web-{F96B0A1F-5A36-4AA7-B6AC-B12F7850E1D7}" dt="2020-09-28T14:00:32.040" v="9272"/>
          <ac:spMkLst>
            <pc:docMk/>
            <pc:sldMk cId="3164400931" sldId="288"/>
            <ac:spMk id="15" creationId="{7DE3414B-B032-4710-A468-D3285E38C5FF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00:32.040" v="9272"/>
          <ac:picMkLst>
            <pc:docMk/>
            <pc:sldMk cId="3164400931" sldId="288"/>
            <ac:picMk id="4" creationId="{524D2F01-9C3C-4A17-B329-77E8CDCDECD1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4:56:05.441" v="12060"/>
        <pc:sldMkLst>
          <pc:docMk/>
          <pc:sldMk cId="464538406" sldId="289"/>
        </pc:sldMkLst>
        <pc:spChg chg="mod">
          <ac:chgData name="Foytik, Peter B." userId="S::pfoytik@odu.edu::a903733f-928e-4e10-8a0b-61d9cda89db0" providerId="AD" clId="Web-{F96B0A1F-5A36-4AA7-B6AC-B12F7850E1D7}" dt="2020-09-28T14:06:16.455" v="9555"/>
          <ac:spMkLst>
            <pc:docMk/>
            <pc:sldMk cId="464538406" sldId="289"/>
            <ac:spMk id="2" creationId="{94BDE4E1-DE05-46A9-98C4-30B7B350548E}"/>
          </ac:spMkLst>
        </pc:spChg>
        <pc:spChg chg="del">
          <ac:chgData name="Foytik, Peter B." userId="S::pfoytik@odu.edu::a903733f-928e-4e10-8a0b-61d9cda89db0" providerId="AD" clId="Web-{F96B0A1F-5A36-4AA7-B6AC-B12F7850E1D7}" dt="2020-09-28T14:04:45.047" v="9545"/>
          <ac:spMkLst>
            <pc:docMk/>
            <pc:sldMk cId="464538406" sldId="289"/>
            <ac:spMk id="3" creationId="{15589A4B-18EF-46AE-8FAD-83851CEF5861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03:34.498" v="9544"/>
          <ac:spMkLst>
            <pc:docMk/>
            <pc:sldMk cId="464538406" sldId="289"/>
            <ac:spMk id="4" creationId="{6B22AAB7-025E-41F3-A648-DD3A2C79C496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05:54.126" v="9550"/>
          <ac:spMkLst>
            <pc:docMk/>
            <pc:sldMk cId="464538406" sldId="289"/>
            <ac:spMk id="7" creationId="{0F240F3E-9369-440A-8162-0B7CEF9AB162}"/>
          </ac:spMkLst>
        </pc:spChg>
        <pc:spChg chg="add mod">
          <ac:chgData name="Foytik, Peter B." userId="S::pfoytik@odu.edu::a903733f-928e-4e10-8a0b-61d9cda89db0" providerId="AD" clId="Web-{F96B0A1F-5A36-4AA7-B6AC-B12F7850E1D7}" dt="2020-09-28T14:56:02.956" v="12059"/>
          <ac:spMkLst>
            <pc:docMk/>
            <pc:sldMk cId="464538406" sldId="289"/>
            <ac:spMk id="10" creationId="{9167224E-8282-4E8F-AD54-EC9BE9D22182}"/>
          </ac:spMkLst>
        </pc:spChg>
        <pc:spChg chg="add mod">
          <ac:chgData name="Foytik, Peter B." userId="S::pfoytik@odu.edu::a903733f-928e-4e10-8a0b-61d9cda89db0" providerId="AD" clId="Web-{F96B0A1F-5A36-4AA7-B6AC-B12F7850E1D7}" dt="2020-09-28T14:15:30.876" v="10119" actId="20577"/>
          <ac:spMkLst>
            <pc:docMk/>
            <pc:sldMk cId="464538406" sldId="289"/>
            <ac:spMk id="12" creationId="{A606F913-3354-4C95-906E-20C25E917D45}"/>
          </ac:spMkLst>
        </pc:spChg>
        <pc:spChg chg="add mod">
          <ac:chgData name="Foytik, Peter B." userId="S::pfoytik@odu.edu::a903733f-928e-4e10-8a0b-61d9cda89db0" providerId="AD" clId="Web-{F96B0A1F-5A36-4AA7-B6AC-B12F7850E1D7}" dt="2020-09-28T14:56:05.441" v="12060"/>
          <ac:spMkLst>
            <pc:docMk/>
            <pc:sldMk cId="464538406" sldId="289"/>
            <ac:spMk id="13" creationId="{202702C4-E14B-4706-9B6C-39B9D44EA57D}"/>
          </ac:spMkLst>
        </pc:spChg>
        <pc:picChg chg="add del mod ord">
          <ac:chgData name="Foytik, Peter B." userId="S::pfoytik@odu.edu::a903733f-928e-4e10-8a0b-61d9cda89db0" providerId="AD" clId="Web-{F96B0A1F-5A36-4AA7-B6AC-B12F7850E1D7}" dt="2020-09-28T14:04:55.125" v="9549"/>
          <ac:picMkLst>
            <pc:docMk/>
            <pc:sldMk cId="464538406" sldId="289"/>
            <ac:picMk id="5" creationId="{9373001F-1E57-4916-8DA4-80B712C40614}"/>
          </ac:picMkLst>
        </pc:picChg>
        <pc:picChg chg="add del mod ord">
          <ac:chgData name="Foytik, Peter B." userId="S::pfoytik@odu.edu::a903733f-928e-4e10-8a0b-61d9cda89db0" providerId="AD" clId="Web-{F96B0A1F-5A36-4AA7-B6AC-B12F7850E1D7}" dt="2020-09-28T14:08:47.615" v="9580"/>
          <ac:picMkLst>
            <pc:docMk/>
            <pc:sldMk cId="464538406" sldId="289"/>
            <ac:picMk id="8" creationId="{4F90B895-99CB-4AF8-A935-7640EDA4BB05}"/>
          </ac:picMkLst>
        </pc:picChg>
        <pc:picChg chg="add mod">
          <ac:chgData name="Foytik, Peter B." userId="S::pfoytik@odu.edu::a903733f-928e-4e10-8a0b-61d9cda89db0" providerId="AD" clId="Web-{F96B0A1F-5A36-4AA7-B6AC-B12F7850E1D7}" dt="2020-09-28T14:08:59.803" v="9583" actId="1076"/>
          <ac:picMkLst>
            <pc:docMk/>
            <pc:sldMk cId="464538406" sldId="289"/>
            <ac:picMk id="9" creationId="{765CC3F3-1ABA-4996-905D-771F6A640FBD}"/>
          </ac:picMkLst>
        </pc:picChg>
      </pc:sldChg>
      <pc:sldChg chg="addSp delSp modSp new">
        <pc:chgData name="Foytik, Peter B." userId="S::pfoytik@odu.edu::a903733f-928e-4e10-8a0b-61d9cda89db0" providerId="AD" clId="Web-{F96B0A1F-5A36-4AA7-B6AC-B12F7850E1D7}" dt="2020-09-28T14:17:15.519" v="10138"/>
        <pc:sldMkLst>
          <pc:docMk/>
          <pc:sldMk cId="639928882" sldId="290"/>
        </pc:sldMkLst>
        <pc:spChg chg="mod">
          <ac:chgData name="Foytik, Peter B." userId="S::pfoytik@odu.edu::a903733f-928e-4e10-8a0b-61d9cda89db0" providerId="AD" clId="Web-{F96B0A1F-5A36-4AA7-B6AC-B12F7850E1D7}" dt="2020-09-28T14:16:49.768" v="10135" actId="20577"/>
          <ac:spMkLst>
            <pc:docMk/>
            <pc:sldMk cId="639928882" sldId="290"/>
            <ac:spMk id="2" creationId="{CF996848-09D5-4C23-8793-C3171895A82B}"/>
          </ac:spMkLst>
        </pc:spChg>
        <pc:spChg chg="del">
          <ac:chgData name="Foytik, Peter B." userId="S::pfoytik@odu.edu::a903733f-928e-4e10-8a0b-61d9cda89db0" providerId="AD" clId="Web-{F96B0A1F-5A36-4AA7-B6AC-B12F7850E1D7}" dt="2020-09-28T14:17:15.519" v="10138"/>
          <ac:spMkLst>
            <pc:docMk/>
            <pc:sldMk cId="639928882" sldId="290"/>
            <ac:spMk id="3" creationId="{D3D3B993-3131-4F32-8E40-F391009A4F8E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17:15.519" v="10138"/>
          <ac:picMkLst>
            <pc:docMk/>
            <pc:sldMk cId="639928882" sldId="290"/>
            <ac:picMk id="4" creationId="{351FB988-58B4-44AF-8FE0-21E8F3010CED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4:20:32.165" v="10416" actId="20577"/>
        <pc:sldMkLst>
          <pc:docMk/>
          <pc:sldMk cId="2948686269" sldId="291"/>
        </pc:sldMkLst>
        <pc:spChg chg="mod">
          <ac:chgData name="Foytik, Peter B." userId="S::pfoytik@odu.edu::a903733f-928e-4e10-8a0b-61d9cda89db0" providerId="AD" clId="Web-{F96B0A1F-5A36-4AA7-B6AC-B12F7850E1D7}" dt="2020-09-28T14:18:07.724" v="10167"/>
          <ac:spMkLst>
            <pc:docMk/>
            <pc:sldMk cId="2948686269" sldId="291"/>
            <ac:spMk id="2" creationId="{4A452EC5-7077-457D-99E7-AFF79351C368}"/>
          </ac:spMkLst>
        </pc:spChg>
        <pc:spChg chg="del">
          <ac:chgData name="Foytik, Peter B." userId="S::pfoytik@odu.edu::a903733f-928e-4e10-8a0b-61d9cda89db0" providerId="AD" clId="Web-{F96B0A1F-5A36-4AA7-B6AC-B12F7850E1D7}" dt="2020-09-28T14:18:04.817" v="10166"/>
          <ac:spMkLst>
            <pc:docMk/>
            <pc:sldMk cId="2948686269" sldId="291"/>
            <ac:spMk id="3" creationId="{F9293A55-B408-4D55-ABD2-884FBF0A0552}"/>
          </ac:spMkLst>
        </pc:spChg>
        <pc:spChg chg="add mod">
          <ac:chgData name="Foytik, Peter B." userId="S::pfoytik@odu.edu::a903733f-928e-4e10-8a0b-61d9cda89db0" providerId="AD" clId="Web-{F96B0A1F-5A36-4AA7-B6AC-B12F7850E1D7}" dt="2020-09-28T14:20:32.165" v="10416" actId="20577"/>
          <ac:spMkLst>
            <pc:docMk/>
            <pc:sldMk cId="2948686269" sldId="291"/>
            <ac:spMk id="8" creationId="{4E99ACB2-498C-44D8-9F54-2C30FED3EC34}"/>
          </ac:spMkLst>
        </pc:spChg>
        <pc:spChg chg="add">
          <ac:chgData name="Foytik, Peter B." userId="S::pfoytik@odu.edu::a903733f-928e-4e10-8a0b-61d9cda89db0" providerId="AD" clId="Web-{F96B0A1F-5A36-4AA7-B6AC-B12F7850E1D7}" dt="2020-09-28T14:18:07.724" v="10167"/>
          <ac:spMkLst>
            <pc:docMk/>
            <pc:sldMk cId="2948686269" sldId="291"/>
            <ac:spMk id="11" creationId="{3F4C104D-5F30-4811-9376-566B26E4719A}"/>
          </ac:spMkLst>
        </pc:spChg>
        <pc:spChg chg="add">
          <ac:chgData name="Foytik, Peter B." userId="S::pfoytik@odu.edu::a903733f-928e-4e10-8a0b-61d9cda89db0" providerId="AD" clId="Web-{F96B0A1F-5A36-4AA7-B6AC-B12F7850E1D7}" dt="2020-09-28T14:18:07.724" v="10167"/>
          <ac:spMkLst>
            <pc:docMk/>
            <pc:sldMk cId="2948686269" sldId="291"/>
            <ac:spMk id="13" creationId="{0815E34B-5D02-4E01-A936-E8E1C0AB6F12}"/>
          </ac:spMkLst>
        </pc:spChg>
        <pc:spChg chg="add">
          <ac:chgData name="Foytik, Peter B." userId="S::pfoytik@odu.edu::a903733f-928e-4e10-8a0b-61d9cda89db0" providerId="AD" clId="Web-{F96B0A1F-5A36-4AA7-B6AC-B12F7850E1D7}" dt="2020-09-28T14:18:07.724" v="10167"/>
          <ac:spMkLst>
            <pc:docMk/>
            <pc:sldMk cId="2948686269" sldId="291"/>
            <ac:spMk id="15" creationId="{7DE3414B-B032-4710-A468-D3285E38C5FF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18:07.724" v="10167"/>
          <ac:picMkLst>
            <pc:docMk/>
            <pc:sldMk cId="2948686269" sldId="291"/>
            <ac:picMk id="4" creationId="{AB613C83-DCC1-4A37-A55A-BD015CA65FF0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4:23:40.967" v="10704" actId="20577"/>
        <pc:sldMkLst>
          <pc:docMk/>
          <pc:sldMk cId="1484086109" sldId="292"/>
        </pc:sldMkLst>
        <pc:spChg chg="mod">
          <ac:chgData name="Foytik, Peter B." userId="S::pfoytik@odu.edu::a903733f-928e-4e10-8a0b-61d9cda89db0" providerId="AD" clId="Web-{F96B0A1F-5A36-4AA7-B6AC-B12F7850E1D7}" dt="2020-09-28T14:22:43.012" v="10451"/>
          <ac:spMkLst>
            <pc:docMk/>
            <pc:sldMk cId="1484086109" sldId="292"/>
            <ac:spMk id="2" creationId="{889202AD-DEA7-45BE-9CC8-223497DCF764}"/>
          </ac:spMkLst>
        </pc:spChg>
        <pc:spChg chg="del">
          <ac:chgData name="Foytik, Peter B." userId="S::pfoytik@odu.edu::a903733f-928e-4e10-8a0b-61d9cda89db0" providerId="AD" clId="Web-{F96B0A1F-5A36-4AA7-B6AC-B12F7850E1D7}" dt="2020-09-28T14:21:27.370" v="10444"/>
          <ac:spMkLst>
            <pc:docMk/>
            <pc:sldMk cId="1484086109" sldId="292"/>
            <ac:spMk id="3" creationId="{5BCB9F2F-3336-4D72-97C4-BFA920465330}"/>
          </ac:spMkLst>
        </pc:spChg>
        <pc:spChg chg="add mod">
          <ac:chgData name="Foytik, Peter B." userId="S::pfoytik@odu.edu::a903733f-928e-4e10-8a0b-61d9cda89db0" providerId="AD" clId="Web-{F96B0A1F-5A36-4AA7-B6AC-B12F7850E1D7}" dt="2020-09-28T14:23:40.967" v="10704" actId="20577"/>
          <ac:spMkLst>
            <pc:docMk/>
            <pc:sldMk cId="1484086109" sldId="292"/>
            <ac:spMk id="10" creationId="{D14D402B-01FB-47D4-A4C0-39883558EA84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22:43.012" v="10451"/>
          <ac:picMkLst>
            <pc:docMk/>
            <pc:sldMk cId="1484086109" sldId="292"/>
            <ac:picMk id="4" creationId="{6490E706-D68A-4C87-9B0C-EF0ED8FBA51D}"/>
          </ac:picMkLst>
        </pc:picChg>
        <pc:picChg chg="add mod">
          <ac:chgData name="Foytik, Peter B." userId="S::pfoytik@odu.edu::a903733f-928e-4e10-8a0b-61d9cda89db0" providerId="AD" clId="Web-{F96B0A1F-5A36-4AA7-B6AC-B12F7850E1D7}" dt="2020-09-28T14:22:43.012" v="10451"/>
          <ac:picMkLst>
            <pc:docMk/>
            <pc:sldMk cId="1484086109" sldId="292"/>
            <ac:picMk id="5" creationId="{0036E128-BAA6-4046-A9AE-BC5F990CCB45}"/>
          </ac:picMkLst>
        </pc:picChg>
        <pc:picChg chg="add mod">
          <ac:chgData name="Foytik, Peter B." userId="S::pfoytik@odu.edu::a903733f-928e-4e10-8a0b-61d9cda89db0" providerId="AD" clId="Web-{F96B0A1F-5A36-4AA7-B6AC-B12F7850E1D7}" dt="2020-09-28T14:22:43.012" v="10451"/>
          <ac:picMkLst>
            <pc:docMk/>
            <pc:sldMk cId="1484086109" sldId="292"/>
            <ac:picMk id="6" creationId="{B727CFE5-D464-447C-BD05-1B8DC49B0BC5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4:55:12.377" v="12058"/>
        <pc:sldMkLst>
          <pc:docMk/>
          <pc:sldMk cId="3653350747" sldId="293"/>
        </pc:sldMkLst>
        <pc:spChg chg="mod">
          <ac:chgData name="Foytik, Peter B." userId="S::pfoytik@odu.edu::a903733f-928e-4e10-8a0b-61d9cda89db0" providerId="AD" clId="Web-{F96B0A1F-5A36-4AA7-B6AC-B12F7850E1D7}" dt="2020-09-28T14:41:56.402" v="11509"/>
          <ac:spMkLst>
            <pc:docMk/>
            <pc:sldMk cId="3653350747" sldId="293"/>
            <ac:spMk id="2" creationId="{90839F18-55A9-44C1-9142-1E4CAF84890D}"/>
          </ac:spMkLst>
        </pc:spChg>
        <pc:spChg chg="del">
          <ac:chgData name="Foytik, Peter B." userId="S::pfoytik@odu.edu::a903733f-928e-4e10-8a0b-61d9cda89db0" providerId="AD" clId="Web-{F96B0A1F-5A36-4AA7-B6AC-B12F7850E1D7}" dt="2020-09-28T14:27:18.972" v="10859"/>
          <ac:spMkLst>
            <pc:docMk/>
            <pc:sldMk cId="3653350747" sldId="293"/>
            <ac:spMk id="3" creationId="{BA18ABC6-DBFD-4435-B8CE-0297F28C4885}"/>
          </ac:spMkLst>
        </pc:spChg>
        <pc:spChg chg="add mod">
          <ac:chgData name="Foytik, Peter B." userId="S::pfoytik@odu.edu::a903733f-928e-4e10-8a0b-61d9cda89db0" providerId="AD" clId="Web-{F96B0A1F-5A36-4AA7-B6AC-B12F7850E1D7}" dt="2020-09-28T14:41:39.261" v="11140" actId="1076"/>
          <ac:spMkLst>
            <pc:docMk/>
            <pc:sldMk cId="3653350747" sldId="293"/>
            <ac:spMk id="7" creationId="{77F75222-D85F-4FA4-9279-8B371AF3E0AF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41:37.464" v="11138" actId="1076"/>
          <ac:spMkLst>
            <pc:docMk/>
            <pc:sldMk cId="3653350747" sldId="293"/>
            <ac:spMk id="9" creationId="{94E94928-94AD-42A7-A45A-83D19A3232AC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41:30.386" v="11131" actId="1076"/>
          <ac:spMkLst>
            <pc:docMk/>
            <pc:sldMk cId="3653350747" sldId="293"/>
            <ac:spMk id="11" creationId="{11445E73-FBF4-46B2-9419-875152BEBA61}"/>
          </ac:spMkLst>
        </pc:spChg>
        <pc:spChg chg="add mod">
          <ac:chgData name="Foytik, Peter B." userId="S::pfoytik@odu.edu::a903733f-928e-4e10-8a0b-61d9cda89db0" providerId="AD" clId="Web-{F96B0A1F-5A36-4AA7-B6AC-B12F7850E1D7}" dt="2020-09-28T14:41:28.776" v="11129" actId="1076"/>
          <ac:spMkLst>
            <pc:docMk/>
            <pc:sldMk cId="3653350747" sldId="293"/>
            <ac:spMk id="13" creationId="{C01920D5-A9D0-418E-94C8-A813A04A3799}"/>
          </ac:spMkLst>
        </pc:spChg>
        <pc:spChg chg="add mod">
          <ac:chgData name="Foytik, Peter B." userId="S::pfoytik@odu.edu::a903733f-928e-4e10-8a0b-61d9cda89db0" providerId="AD" clId="Web-{F96B0A1F-5A36-4AA7-B6AC-B12F7850E1D7}" dt="2020-09-28T14:55:12.377" v="12058"/>
          <ac:spMkLst>
            <pc:docMk/>
            <pc:sldMk cId="3653350747" sldId="293"/>
            <ac:spMk id="14" creationId="{5D6C828F-608D-41A6-9579-0772B58D9BAC}"/>
          </ac:spMkLst>
        </pc:spChg>
        <pc:spChg chg="add del">
          <ac:chgData name="Foytik, Peter B." userId="S::pfoytik@odu.edu::a903733f-928e-4e10-8a0b-61d9cda89db0" providerId="AD" clId="Web-{F96B0A1F-5A36-4AA7-B6AC-B12F7850E1D7}" dt="2020-09-28T14:41:56.402" v="11509"/>
          <ac:spMkLst>
            <pc:docMk/>
            <pc:sldMk cId="3653350747" sldId="293"/>
            <ac:spMk id="17" creationId="{0E72EF3C-EF3F-46F3-9E8C-13900BAEAAB2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41:33.355" v="11135"/>
          <ac:spMkLst>
            <pc:docMk/>
            <pc:sldMk cId="3653350747" sldId="293"/>
            <ac:spMk id="18" creationId="{080F5B2E-7F9D-495A-91A4-C0E5A4169C8D}"/>
          </ac:spMkLst>
        </pc:spChg>
        <pc:spChg chg="add del mod">
          <ac:chgData name="Foytik, Peter B." userId="S::pfoytik@odu.edu::a903733f-928e-4e10-8a0b-61d9cda89db0" providerId="AD" clId="Web-{F96B0A1F-5A36-4AA7-B6AC-B12F7850E1D7}" dt="2020-09-28T14:41:31.964" v="11133"/>
          <ac:spMkLst>
            <pc:docMk/>
            <pc:sldMk cId="3653350747" sldId="293"/>
            <ac:spMk id="19" creationId="{FFB0134D-DBCA-43C8-9AFB-ECB0604B5726}"/>
          </ac:spMkLst>
        </pc:spChg>
        <pc:spChg chg="add del">
          <ac:chgData name="Foytik, Peter B." userId="S::pfoytik@odu.edu::a903733f-928e-4e10-8a0b-61d9cda89db0" providerId="AD" clId="Web-{F96B0A1F-5A36-4AA7-B6AC-B12F7850E1D7}" dt="2020-09-28T14:41:56.402" v="11509"/>
          <ac:spMkLst>
            <pc:docMk/>
            <pc:sldMk cId="3653350747" sldId="293"/>
            <ac:spMk id="20" creationId="{B2EC7880-C5D9-40A8-A6B0-3198AD07AD1B}"/>
          </ac:spMkLst>
        </pc:spChg>
        <pc:spChg chg="add del">
          <ac:chgData name="Foytik, Peter B." userId="S::pfoytik@odu.edu::a903733f-928e-4e10-8a0b-61d9cda89db0" providerId="AD" clId="Web-{F96B0A1F-5A36-4AA7-B6AC-B12F7850E1D7}" dt="2020-09-28T14:41:56.402" v="11509"/>
          <ac:spMkLst>
            <pc:docMk/>
            <pc:sldMk cId="3653350747" sldId="293"/>
            <ac:spMk id="22" creationId="{94543A62-A2AB-454A-878E-D3D9190D5FC7}"/>
          </ac:spMkLst>
        </pc:spChg>
        <pc:spChg chg="add del">
          <ac:chgData name="Foytik, Peter B." userId="S::pfoytik@odu.edu::a903733f-928e-4e10-8a0b-61d9cda89db0" providerId="AD" clId="Web-{F96B0A1F-5A36-4AA7-B6AC-B12F7850E1D7}" dt="2020-09-28T14:41:56.402" v="11509"/>
          <ac:spMkLst>
            <pc:docMk/>
            <pc:sldMk cId="3653350747" sldId="293"/>
            <ac:spMk id="24" creationId="{50553464-41F1-4160-9D02-7C5EC7013BDA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41:56.402" v="11509"/>
          <ac:picMkLst>
            <pc:docMk/>
            <pc:sldMk cId="3653350747" sldId="293"/>
            <ac:picMk id="4" creationId="{1730E94B-B3EC-4003-81C0-33C664258484}"/>
          </ac:picMkLst>
        </pc:picChg>
        <pc:picChg chg="add del mod">
          <ac:chgData name="Foytik, Peter B." userId="S::pfoytik@odu.edu::a903733f-928e-4e10-8a0b-61d9cda89db0" providerId="AD" clId="Web-{F96B0A1F-5A36-4AA7-B6AC-B12F7850E1D7}" dt="2020-09-28T14:27:35.957" v="10862"/>
          <ac:picMkLst>
            <pc:docMk/>
            <pc:sldMk cId="3653350747" sldId="293"/>
            <ac:picMk id="5" creationId="{2F28C9C8-6CBF-4FB5-8CA5-CBE26CD1F48D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8T14:54:51.048" v="12055"/>
          <ac:picMkLst>
            <pc:docMk/>
            <pc:sldMk cId="3653350747" sldId="293"/>
            <ac:picMk id="15" creationId="{E5EF5AEE-A546-4F1C-888B-04A76AC3D134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4:41:46.402" v="11505" actId="20577"/>
        <pc:sldMkLst>
          <pc:docMk/>
          <pc:sldMk cId="3917356236" sldId="294"/>
        </pc:sldMkLst>
        <pc:spChg chg="mod ord">
          <ac:chgData name="Foytik, Peter B." userId="S::pfoytik@odu.edu::a903733f-928e-4e10-8a0b-61d9cda89db0" providerId="AD" clId="Web-{F96B0A1F-5A36-4AA7-B6AC-B12F7850E1D7}" dt="2020-09-28T14:36:16.815" v="10928" actId="20577"/>
          <ac:spMkLst>
            <pc:docMk/>
            <pc:sldMk cId="3917356236" sldId="294"/>
            <ac:spMk id="2" creationId="{C1FCCD49-2BB7-43BC-9513-7C5B2941750F}"/>
          </ac:spMkLst>
        </pc:spChg>
        <pc:spChg chg="mod ord">
          <ac:chgData name="Foytik, Peter B." userId="S::pfoytik@odu.edu::a903733f-928e-4e10-8a0b-61d9cda89db0" providerId="AD" clId="Web-{F96B0A1F-5A36-4AA7-B6AC-B12F7850E1D7}" dt="2020-09-28T14:41:46.402" v="11505" actId="20577"/>
          <ac:spMkLst>
            <pc:docMk/>
            <pc:sldMk cId="3917356236" sldId="294"/>
            <ac:spMk id="3" creationId="{8D8CA1F5-1017-4DD1-957F-F4A0687413B7}"/>
          </ac:spMkLst>
        </pc:spChg>
        <pc:spChg chg="add del">
          <ac:chgData name="Foytik, Peter B." userId="S::pfoytik@odu.edu::a903733f-928e-4e10-8a0b-61d9cda89db0" providerId="AD" clId="Web-{F96B0A1F-5A36-4AA7-B6AC-B12F7850E1D7}" dt="2020-09-28T14:36:08.377" v="10925"/>
          <ac:spMkLst>
            <pc:docMk/>
            <pc:sldMk cId="3917356236" sldId="294"/>
            <ac:spMk id="5" creationId="{6F6BDE8B-09A1-404A-8D56-CD69B409DE6C}"/>
          </ac:spMkLst>
        </pc:spChg>
        <pc:spChg chg="add del">
          <ac:chgData name="Foytik, Peter B." userId="S::pfoytik@odu.edu::a903733f-928e-4e10-8a0b-61d9cda89db0" providerId="AD" clId="Web-{F96B0A1F-5A36-4AA7-B6AC-B12F7850E1D7}" dt="2020-09-28T14:36:08.377" v="10924"/>
          <ac:spMkLst>
            <pc:docMk/>
            <pc:sldMk cId="3917356236" sldId="294"/>
            <ac:spMk id="14" creationId="{23C7736A-5A08-4021-9AB6-390DFF506AA8}"/>
          </ac:spMkLst>
        </pc:spChg>
        <pc:spChg chg="add del">
          <ac:chgData name="Foytik, Peter B." userId="S::pfoytik@odu.edu::a903733f-928e-4e10-8a0b-61d9cda89db0" providerId="AD" clId="Web-{F96B0A1F-5A36-4AA7-B6AC-B12F7850E1D7}" dt="2020-09-28T14:36:08.377" v="10924"/>
          <ac:spMkLst>
            <pc:docMk/>
            <pc:sldMk cId="3917356236" sldId="294"/>
            <ac:spMk id="16" creationId="{433DF4D3-8A35-461A-ABE0-F56B78A1371F}"/>
          </ac:spMkLst>
        </pc:spChg>
        <pc:picChg chg="add mod">
          <ac:chgData name="Foytik, Peter B." userId="S::pfoytik@odu.edu::a903733f-928e-4e10-8a0b-61d9cda89db0" providerId="AD" clId="Web-{F96B0A1F-5A36-4AA7-B6AC-B12F7850E1D7}" dt="2020-09-28T14:36:08.377" v="10925"/>
          <ac:picMkLst>
            <pc:docMk/>
            <pc:sldMk cId="3917356236" sldId="294"/>
            <ac:picMk id="7" creationId="{C15E3A33-D188-4E4F-B477-AFB267987C5B}"/>
          </ac:picMkLst>
        </pc:picChg>
        <pc:picChg chg="add mod">
          <ac:chgData name="Foytik, Peter B." userId="S::pfoytik@odu.edu::a903733f-928e-4e10-8a0b-61d9cda89db0" providerId="AD" clId="Web-{F96B0A1F-5A36-4AA7-B6AC-B12F7850E1D7}" dt="2020-09-28T14:36:08.377" v="10925"/>
          <ac:picMkLst>
            <pc:docMk/>
            <pc:sldMk cId="3917356236" sldId="294"/>
            <ac:picMk id="9" creationId="{4803F0C1-4B97-4CBE-AF9A-9081105AFABB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5:01:21.277" v="12324" actId="1076"/>
        <pc:sldMkLst>
          <pc:docMk/>
          <pc:sldMk cId="1413472014" sldId="295"/>
        </pc:sldMkLst>
        <pc:spChg chg="mod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2" creationId="{FE8AF490-01B8-464F-AF49-45E271EE883D}"/>
          </ac:spMkLst>
        </pc:spChg>
        <pc:spChg chg="mod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3" creationId="{CCDE6504-7FBB-4385-B2AC-E6F85DBC8AE1}"/>
          </ac:spMkLst>
        </pc:spChg>
        <pc:spChg chg="add mod">
          <ac:chgData name="Foytik, Peter B." userId="S::pfoytik@odu.edu::a903733f-928e-4e10-8a0b-61d9cda89db0" providerId="AD" clId="Web-{F96B0A1F-5A36-4AA7-B6AC-B12F7850E1D7}" dt="2020-09-28T15:01:05.355" v="12320" actId="14100"/>
          <ac:spMkLst>
            <pc:docMk/>
            <pc:sldMk cId="1413472014" sldId="295"/>
            <ac:spMk id="7" creationId="{65047964-C34A-42AD-9D96-3E5258FFDF1F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8" creationId="{A2D9D015-5987-4234-82BC-93087550C831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9" creationId="{A1F3517F-F8D0-4E8C-9855-18326A842FC9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10" creationId="{EF678D13-F887-40D4-908F-294CE460CE20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11" creationId="{20CC148E-EC32-41C0-BD54-8646C4EC5B71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45.603" v="12302"/>
          <ac:spMkLst>
            <pc:docMk/>
            <pc:sldMk cId="1413472014" sldId="295"/>
            <ac:spMk id="12" creationId="{D2F136E7-E4C7-4E9B-BD04-A4CA65BAA357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13" creationId="{9DEB0131-6275-4D19-835F-75DB7F25BA2C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15" creationId="{9C43480C-2B13-407A-B90F-737391F76451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17" creationId="{F3254D52-2722-49A3-B2D0-E344F8123921}"/>
          </ac:spMkLst>
        </pc:spChg>
        <pc:spChg chg="add mod">
          <ac:chgData name="Foytik, Peter B." userId="S::pfoytik@odu.edu::a903733f-928e-4e10-8a0b-61d9cda89db0" providerId="AD" clId="Web-{F96B0A1F-5A36-4AA7-B6AC-B12F7850E1D7}" dt="2020-09-28T15:01:21.277" v="12324" actId="1076"/>
          <ac:spMkLst>
            <pc:docMk/>
            <pc:sldMk cId="1413472014" sldId="295"/>
            <ac:spMk id="18" creationId="{F19376BF-8B99-4D85-ACDF-F9FBB2653EFC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19" creationId="{E5CA36E9-908E-4E2D-A42D-5ABA0096C5FC}"/>
          </ac:spMkLst>
        </pc:spChg>
        <pc:spChg chg="add del">
          <ac:chgData name="Foytik, Peter B." userId="S::pfoytik@odu.edu::a903733f-928e-4e10-8a0b-61d9cda89db0" providerId="AD" clId="Web-{F96B0A1F-5A36-4AA7-B6AC-B12F7850E1D7}" dt="2020-09-28T14:59:28.399" v="12298"/>
          <ac:spMkLst>
            <pc:docMk/>
            <pc:sldMk cId="1413472014" sldId="295"/>
            <ac:spMk id="21" creationId="{1958A85E-F1A3-4184-9E32-4A236CCDB5E5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4:59:59.400" v="12307" actId="1076"/>
          <ac:picMkLst>
            <pc:docMk/>
            <pc:sldMk cId="1413472014" sldId="295"/>
            <ac:picMk id="4" creationId="{E87135D1-BEC2-409B-A1C7-89026CDA79F2}"/>
          </ac:picMkLst>
        </pc:picChg>
        <pc:picChg chg="add mod">
          <ac:chgData name="Foytik, Peter B." userId="S::pfoytik@odu.edu::a903733f-928e-4e10-8a0b-61d9cda89db0" providerId="AD" clId="Web-{F96B0A1F-5A36-4AA7-B6AC-B12F7850E1D7}" dt="2020-09-28T15:00:07.025" v="12309" actId="14100"/>
          <ac:picMkLst>
            <pc:docMk/>
            <pc:sldMk cId="1413472014" sldId="295"/>
            <ac:picMk id="5" creationId="{4AE6E7EF-D9CE-4371-B849-8ED4213F66F6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8T15:00:19.791" v="12311" actId="14100"/>
          <ac:picMkLst>
            <pc:docMk/>
            <pc:sldMk cId="1413472014" sldId="295"/>
            <ac:picMk id="6" creationId="{AF1596A2-AF3D-41A8-BCB3-CF34FDC054FA}"/>
          </ac:picMkLst>
        </pc:picChg>
      </pc:sldChg>
      <pc:sldChg chg="addSp delSp modSp new mod setBg">
        <pc:chgData name="Foytik, Peter B." userId="S::pfoytik@odu.edu::a903733f-928e-4e10-8a0b-61d9cda89db0" providerId="AD" clId="Web-{F96B0A1F-5A36-4AA7-B6AC-B12F7850E1D7}" dt="2020-09-28T15:21:05.278" v="13587" actId="14100"/>
        <pc:sldMkLst>
          <pc:docMk/>
          <pc:sldMk cId="2652094437" sldId="296"/>
        </pc:sldMkLst>
        <pc:spChg chg="mod">
          <ac:chgData name="Foytik, Peter B." userId="S::pfoytik@odu.edu::a903733f-928e-4e10-8a0b-61d9cda89db0" providerId="AD" clId="Web-{F96B0A1F-5A36-4AA7-B6AC-B12F7850E1D7}" dt="2020-09-28T15:19:42.400" v="13575"/>
          <ac:spMkLst>
            <pc:docMk/>
            <pc:sldMk cId="2652094437" sldId="296"/>
            <ac:spMk id="2" creationId="{17483614-AB10-4FFA-8A47-CF5CAD62EBAF}"/>
          </ac:spMkLst>
        </pc:spChg>
        <pc:spChg chg="del">
          <ac:chgData name="Foytik, Peter B." userId="S::pfoytik@odu.edu::a903733f-928e-4e10-8a0b-61d9cda89db0" providerId="AD" clId="Web-{F96B0A1F-5A36-4AA7-B6AC-B12F7850E1D7}" dt="2020-09-28T15:19:01.493" v="13566"/>
          <ac:spMkLst>
            <pc:docMk/>
            <pc:sldMk cId="2652094437" sldId="296"/>
            <ac:spMk id="3" creationId="{2E9993B3-4BB6-491D-9354-0F3FB5577653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42.400" v="13574"/>
          <ac:spMkLst>
            <pc:docMk/>
            <pc:sldMk cId="2652094437" sldId="296"/>
            <ac:spMk id="7" creationId="{9073237B-D536-4B4C-8928-3510CB0F8984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42.400" v="13574"/>
          <ac:spMkLst>
            <pc:docMk/>
            <pc:sldMk cId="2652094437" sldId="296"/>
            <ac:spMk id="8" creationId="{798AADF3-C903-46C8-BDD8-B404029891C6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38.713" v="13572"/>
          <ac:spMkLst>
            <pc:docMk/>
            <pc:sldMk cId="2652094437" sldId="296"/>
            <ac:spMk id="9" creationId="{AC29A382-D870-43DB-88AE-C9BAC6BE1512}"/>
          </ac:spMkLst>
        </pc:spChg>
        <pc:spChg chg="add del">
          <ac:chgData name="Foytik, Peter B." userId="S::pfoytik@odu.edu::a903733f-928e-4e10-8a0b-61d9cda89db0" providerId="AD" clId="Web-{F96B0A1F-5A36-4AA7-B6AC-B12F7850E1D7}" dt="2020-09-28T15:20:21.589" v="13577"/>
          <ac:spMkLst>
            <pc:docMk/>
            <pc:sldMk cId="2652094437" sldId="296"/>
            <ac:spMk id="10" creationId="{1F80E5C8-DC72-43E2-97EA-3CB21C89B09B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38.713" v="13572"/>
          <ac:spMkLst>
            <pc:docMk/>
            <pc:sldMk cId="2652094437" sldId="296"/>
            <ac:spMk id="12" creationId="{D138D83F-7770-4AC2-AC9D-CEFFA01DA6A1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42.400" v="13574"/>
          <ac:spMkLst>
            <pc:docMk/>
            <pc:sldMk cId="2652094437" sldId="296"/>
            <ac:spMk id="14" creationId="{488B1383-B33A-45D9-AF5F-DD1522135AD3}"/>
          </ac:spMkLst>
        </pc:spChg>
        <pc:spChg chg="add del">
          <ac:chgData name="Foytik, Peter B." userId="S::pfoytik@odu.edu::a903733f-928e-4e10-8a0b-61d9cda89db0" providerId="AD" clId="Web-{F96B0A1F-5A36-4AA7-B6AC-B12F7850E1D7}" dt="2020-09-28T15:19:42.400" v="13574"/>
          <ac:spMkLst>
            <pc:docMk/>
            <pc:sldMk cId="2652094437" sldId="296"/>
            <ac:spMk id="16" creationId="{ADD2565E-493E-4545-99C0-2F033FAF94AE}"/>
          </ac:spMkLst>
        </pc:spChg>
        <pc:picChg chg="add mod ord">
          <ac:chgData name="Foytik, Peter B." userId="S::pfoytik@odu.edu::a903733f-928e-4e10-8a0b-61d9cda89db0" providerId="AD" clId="Web-{F96B0A1F-5A36-4AA7-B6AC-B12F7850E1D7}" dt="2020-09-28T15:20:58.856" v="13585" actId="14100"/>
          <ac:picMkLst>
            <pc:docMk/>
            <pc:sldMk cId="2652094437" sldId="296"/>
            <ac:picMk id="4" creationId="{C384E30E-A1AF-48F4-B790-06F28D276EE0}"/>
          </ac:picMkLst>
        </pc:picChg>
        <pc:picChg chg="add del mod">
          <ac:chgData name="Foytik, Peter B." userId="S::pfoytik@odu.edu::a903733f-928e-4e10-8a0b-61d9cda89db0" providerId="AD" clId="Web-{F96B0A1F-5A36-4AA7-B6AC-B12F7850E1D7}" dt="2020-09-28T15:19:55.166" v="13576"/>
          <ac:picMkLst>
            <pc:docMk/>
            <pc:sldMk cId="2652094437" sldId="296"/>
            <ac:picMk id="5" creationId="{86538B3F-6391-4072-8D41-529B776EB1CC}"/>
          </ac:picMkLst>
        </pc:picChg>
        <pc:picChg chg="add mod ord">
          <ac:chgData name="Foytik, Peter B." userId="S::pfoytik@odu.edu::a903733f-928e-4e10-8a0b-61d9cda89db0" providerId="AD" clId="Web-{F96B0A1F-5A36-4AA7-B6AC-B12F7850E1D7}" dt="2020-09-28T15:21:05.278" v="13587" actId="14100"/>
          <ac:picMkLst>
            <pc:docMk/>
            <pc:sldMk cId="2652094437" sldId="296"/>
            <ac:picMk id="6" creationId="{98F61A8A-680B-4E55-B862-2D3AE4AB517D}"/>
          </ac:picMkLst>
        </pc:picChg>
      </pc:sldChg>
      <pc:sldChg chg="add del replId">
        <pc:chgData name="Foytik, Peter B." userId="S::pfoytik@odu.edu::a903733f-928e-4e10-8a0b-61d9cda89db0" providerId="AD" clId="Web-{F96B0A1F-5A36-4AA7-B6AC-B12F7850E1D7}" dt="2020-09-28T15:01:10.886" v="12322"/>
        <pc:sldMkLst>
          <pc:docMk/>
          <pc:sldMk cId="3098230711" sldId="296"/>
        </pc:sldMkLst>
      </pc:sldChg>
      <pc:sldChg chg="modSp new">
        <pc:chgData name="Foytik, Peter B." userId="S::pfoytik@odu.edu::a903733f-928e-4e10-8a0b-61d9cda89db0" providerId="AD" clId="Web-{F96B0A1F-5A36-4AA7-B6AC-B12F7850E1D7}" dt="2020-09-28T15:12:57.905" v="13544" actId="20577"/>
        <pc:sldMkLst>
          <pc:docMk/>
          <pc:sldMk cId="1962749795" sldId="297"/>
        </pc:sldMkLst>
        <pc:spChg chg="mod">
          <ac:chgData name="Foytik, Peter B." userId="S::pfoytik@odu.edu::a903733f-928e-4e10-8a0b-61d9cda89db0" providerId="AD" clId="Web-{F96B0A1F-5A36-4AA7-B6AC-B12F7850E1D7}" dt="2020-09-28T15:07:21.084" v="12434" actId="20577"/>
          <ac:spMkLst>
            <pc:docMk/>
            <pc:sldMk cId="1962749795" sldId="297"/>
            <ac:spMk id="2" creationId="{7E65BA54-CADF-4166-BA7E-85E3671FE473}"/>
          </ac:spMkLst>
        </pc:spChg>
        <pc:spChg chg="mod">
          <ac:chgData name="Foytik, Peter B." userId="S::pfoytik@odu.edu::a903733f-928e-4e10-8a0b-61d9cda89db0" providerId="AD" clId="Web-{F96B0A1F-5A36-4AA7-B6AC-B12F7850E1D7}" dt="2020-09-28T15:12:57.905" v="13544" actId="20577"/>
          <ac:spMkLst>
            <pc:docMk/>
            <pc:sldMk cId="1962749795" sldId="297"/>
            <ac:spMk id="3" creationId="{10FD244F-1993-489C-89CC-515B23A69CA5}"/>
          </ac:spMkLst>
        </pc:spChg>
      </pc:sldChg>
      <pc:sldMasterChg chg="del delSldLayout">
        <pc:chgData name="Foytik, Peter B." userId="S::pfoytik@odu.edu::a903733f-928e-4e10-8a0b-61d9cda89db0" providerId="AD" clId="Web-{F96B0A1F-5A36-4AA7-B6AC-B12F7850E1D7}" dt="2020-09-25T14:20:05.948" v="0"/>
        <pc:sldMasterMkLst>
          <pc:docMk/>
          <pc:sldMasterMk cId="2460954070" sldId="2147483660"/>
        </pc:sldMasterMkLst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Foytik, Peter B." userId="S::pfoytik@odu.edu::a903733f-928e-4e10-8a0b-61d9cda89db0" providerId="AD" clId="Web-{F96B0A1F-5A36-4AA7-B6AC-B12F7850E1D7}" dt="2020-09-25T14:20:05.948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Foytik, Peter B." userId="S::pfoytik@odu.edu::a903733f-928e-4e10-8a0b-61d9cda89db0" providerId="AD" clId="Web-{F96B0A1F-5A36-4AA7-B6AC-B12F7850E1D7}" dt="2020-09-25T14:21:03.746" v="6"/>
        <pc:sldMasterMkLst>
          <pc:docMk/>
          <pc:sldMasterMk cId="3249883251" sldId="2147483685"/>
        </pc:sldMasterMkLst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2709432178" sldId="2147483674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593148650" sldId="2147483675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3787364948" sldId="2147483676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3004016509" sldId="2147483677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2085411291" sldId="2147483678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775346852" sldId="2147483679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4185760464" sldId="2147483680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4267358385" sldId="2147483681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809613646" sldId="2147483682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684117415" sldId="2147483683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1:03.746" v="6"/>
          <pc:sldLayoutMkLst>
            <pc:docMk/>
            <pc:sldMasterMk cId="3249883251" sldId="2147483685"/>
            <pc:sldLayoutMk cId="1294406435" sldId="2147483684"/>
          </pc:sldLayoutMkLst>
        </pc:sldLayoutChg>
      </pc:sldMasterChg>
      <pc:sldMasterChg chg="add del addSldLayout delSldLayout modSldLayout">
        <pc:chgData name="Foytik, Peter B." userId="S::pfoytik@odu.edu::a903733f-928e-4e10-8a0b-61d9cda89db0" providerId="AD" clId="Web-{F96B0A1F-5A36-4AA7-B6AC-B12F7850E1D7}" dt="2020-09-25T14:22:43.280" v="9"/>
        <pc:sldMasterMkLst>
          <pc:docMk/>
          <pc:sldMasterMk cId="1947844525" sldId="2147483686"/>
        </pc:sldMasterMkLst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671202825" sldId="2147483687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3081778604" sldId="2147483688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584872594" sldId="2147483689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943890877" sldId="2147483690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2151456648" sldId="2147483691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2859054439" sldId="2147483692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3688185048" sldId="2147483693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3082653856" sldId="2147483694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842670584" sldId="2147483695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548254638" sldId="2147483696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4146224986" sldId="2147483697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994505554" sldId="2147483698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946677197" sldId="2147483699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1454266670" sldId="2147483700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788979890" sldId="2147483701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5T14:22:43.280" v="9"/>
          <pc:sldLayoutMkLst>
            <pc:docMk/>
            <pc:sldMasterMk cId="1947844525" sldId="2147483686"/>
            <pc:sldLayoutMk cId="2170106924" sldId="2147483702"/>
          </pc:sldLayoutMkLst>
        </pc:sldLayoutChg>
      </pc:sldMasterChg>
      <pc:sldMasterChg chg="add del addSldLayout delSldLayout">
        <pc:chgData name="Foytik, Peter B." userId="S::pfoytik@odu.edu::a903733f-928e-4e10-8a0b-61d9cda89db0" providerId="AD" clId="Web-{F96B0A1F-5A36-4AA7-B6AC-B12F7850E1D7}" dt="2020-09-26T17:07:31.916" v="140"/>
        <pc:sldMasterMkLst>
          <pc:docMk/>
          <pc:sldMasterMk cId="259909076" sldId="2147483729"/>
        </pc:sldMasterMkLst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975665312" sldId="2147483718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1084077749" sldId="2147483719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4120098440" sldId="2147483720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3072858837" sldId="2147483721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3582736684" sldId="2147483722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1162001903" sldId="2147483723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3263134818" sldId="2147483724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4105561442" sldId="2147483725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2739747514" sldId="2147483726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1343649840" sldId="2147483727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6T17:07:31.916" v="140"/>
          <pc:sldLayoutMkLst>
            <pc:docMk/>
            <pc:sldMasterMk cId="259909076" sldId="2147483729"/>
            <pc:sldLayoutMk cId="2459793459" sldId="2147483728"/>
          </pc:sldLayoutMkLst>
        </pc:sldLayoutChg>
      </pc:sldMasterChg>
      <pc:sldMasterChg chg="add del addSldLayout delSldLayout modSldLayout">
        <pc:chgData name="Foytik, Peter B." userId="S::pfoytik@odu.edu::a903733f-928e-4e10-8a0b-61d9cda89db0" providerId="AD" clId="Web-{F96B0A1F-5A36-4AA7-B6AC-B12F7850E1D7}" dt="2020-09-26T17:07:58.432" v="142"/>
        <pc:sldMasterMkLst>
          <pc:docMk/>
          <pc:sldMasterMk cId="4121355485" sldId="2147483730"/>
        </pc:sldMasterMkLst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4099552812" sldId="2147483731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202589311" sldId="2147483732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79737857" sldId="2147483733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12236976" sldId="2147483734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95468475" sldId="2147483735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460598087" sldId="2147483736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18663111" sldId="2147483737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772583500" sldId="2147483738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93937207" sldId="2147483739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2976737458" sldId="2147483740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597101677" sldId="2147483741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985374448" sldId="2147483742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1940341593" sldId="2147483743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214717948" sldId="2147483744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807498836" sldId="2147483745"/>
          </pc:sldLayoutMkLst>
        </pc:sldLayoutChg>
        <pc:sldLayoutChg chg="add del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4121355485" sldId="2147483730"/>
            <pc:sldLayoutMk cId="3443419306" sldId="2147483746"/>
          </pc:sldLayoutMkLst>
        </pc:sldLayoutChg>
      </pc:sldMasterChg>
      <pc:sldMasterChg chg="add addSldLayout modSldLayout">
        <pc:chgData name="Foytik, Peter B." userId="S::pfoytik@odu.edu::a903733f-928e-4e10-8a0b-61d9cda89db0" providerId="AD" clId="Web-{F96B0A1F-5A36-4AA7-B6AC-B12F7850E1D7}" dt="2020-09-26T17:07:58.432" v="142"/>
        <pc:sldMasterMkLst>
          <pc:docMk/>
          <pc:sldMasterMk cId="2078564822" sldId="2147483747"/>
        </pc:sldMasterMkLst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3253242879" sldId="2147483748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1283428793" sldId="2147483749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1155858111" sldId="2147483750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617860437" sldId="2147483751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1990228142" sldId="2147483752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67212678" sldId="2147483753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197393002" sldId="2147483754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223025412" sldId="2147483755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905002470" sldId="2147483756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406659530" sldId="2147483757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3169103855" sldId="2147483758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4132615423" sldId="2147483759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1145084294" sldId="2147483760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2927044052" sldId="2147483761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4108776436" sldId="2147483762"/>
          </pc:sldLayoutMkLst>
        </pc:sldLayoutChg>
        <pc:sldLayoutChg chg="add mod replId">
          <pc:chgData name="Foytik, Peter B." userId="S::pfoytik@odu.edu::a903733f-928e-4e10-8a0b-61d9cda89db0" providerId="AD" clId="Web-{F96B0A1F-5A36-4AA7-B6AC-B12F7850E1D7}" dt="2020-09-26T17:07:58.432" v="142"/>
          <pc:sldLayoutMkLst>
            <pc:docMk/>
            <pc:sldMasterMk cId="2078564822" sldId="2147483747"/>
            <pc:sldLayoutMk cId="3974798382" sldId="2147483763"/>
          </pc:sldLayoutMkLst>
        </pc:sldLayoutChg>
      </pc:sldMasterChg>
      <pc:sldMasterChg chg="add del addSldLayout delSldLayout">
        <pc:chgData name="Foytik, Peter B." userId="S::pfoytik@odu.edu::a903733f-928e-4e10-8a0b-61d9cda89db0" providerId="AD" clId="Web-{F96B0A1F-5A36-4AA7-B6AC-B12F7850E1D7}" dt="2020-09-25T14:22:43.217" v="8"/>
        <pc:sldMasterMkLst>
          <pc:docMk/>
          <pc:sldMasterMk cId="3483628787" sldId="2147483769"/>
        </pc:sldMasterMkLst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1954010249" sldId="2147483758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4155138047" sldId="2147483759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2807967439" sldId="2147483760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3223279559" sldId="2147483761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2662326965" sldId="2147483762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1249851393" sldId="2147483763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4275044163" sldId="2147483764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4267523242" sldId="2147483765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805013567" sldId="2147483766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2883525937" sldId="2147483767"/>
          </pc:sldLayoutMkLst>
        </pc:sldLayoutChg>
        <pc:sldLayoutChg chg="add del">
          <pc:chgData name="Foytik, Peter B." userId="S::pfoytik@odu.edu::a903733f-928e-4e10-8a0b-61d9cda89db0" providerId="AD" clId="Web-{F96B0A1F-5A36-4AA7-B6AC-B12F7850E1D7}" dt="2020-09-25T14:22:43.217" v="8"/>
          <pc:sldLayoutMkLst>
            <pc:docMk/>
            <pc:sldMasterMk cId="3483628787" sldId="2147483769"/>
            <pc:sldLayoutMk cId="510034234" sldId="214748376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118BE-A0E2-4F69-A376-6024209AABD5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2AAE83-AC37-49BE-8040-7EC61413B9C4}">
      <dgm:prSet/>
      <dgm:spPr/>
      <dgm:t>
        <a:bodyPr/>
        <a:lstStyle/>
        <a:p>
          <a:r>
            <a:rPr lang="en-US"/>
            <a:t>Web Archiving today is a system that is for the most part many independent centralized servers</a:t>
          </a:r>
        </a:p>
      </dgm:t>
    </dgm:pt>
    <dgm:pt modelId="{0421CED6-3233-41AE-B7DC-EFEC7593E354}" type="parTrans" cxnId="{E2B5E53C-64CD-4EAA-8871-10210E0A0A74}">
      <dgm:prSet/>
      <dgm:spPr/>
      <dgm:t>
        <a:bodyPr/>
        <a:lstStyle/>
        <a:p>
          <a:endParaRPr lang="en-US"/>
        </a:p>
      </dgm:t>
    </dgm:pt>
    <dgm:pt modelId="{395B0C3A-A902-4E9C-8DA9-4EF0FB4A8115}" type="sibTrans" cxnId="{E2B5E53C-64CD-4EAA-8871-10210E0A0A74}">
      <dgm:prSet/>
      <dgm:spPr/>
      <dgm:t>
        <a:bodyPr/>
        <a:lstStyle/>
        <a:p>
          <a:endParaRPr lang="en-US"/>
        </a:p>
      </dgm:t>
    </dgm:pt>
    <dgm:pt modelId="{8D10746A-E827-4CD5-91C2-715F8F51BE49}">
      <dgm:prSet/>
      <dgm:spPr/>
      <dgm:t>
        <a:bodyPr/>
        <a:lstStyle/>
        <a:p>
          <a:r>
            <a:rPr lang="en-US"/>
            <a:t>We currently trust the hosts of the centralized servers</a:t>
          </a:r>
        </a:p>
      </dgm:t>
    </dgm:pt>
    <dgm:pt modelId="{F2CB255E-2A4D-4CDB-B868-1D6023FE5A1F}" type="parTrans" cxnId="{AEDC3F47-0667-43B1-80E4-0A1F74249FFF}">
      <dgm:prSet/>
      <dgm:spPr/>
      <dgm:t>
        <a:bodyPr/>
        <a:lstStyle/>
        <a:p>
          <a:endParaRPr lang="en-US"/>
        </a:p>
      </dgm:t>
    </dgm:pt>
    <dgm:pt modelId="{5783DD00-F6EE-44FB-9F07-3FE61F777CEB}" type="sibTrans" cxnId="{AEDC3F47-0667-43B1-80E4-0A1F74249FFF}">
      <dgm:prSet/>
      <dgm:spPr/>
      <dgm:t>
        <a:bodyPr/>
        <a:lstStyle/>
        <a:p>
          <a:endParaRPr lang="en-US"/>
        </a:p>
      </dgm:t>
    </dgm:pt>
    <dgm:pt modelId="{7B5EB9FF-5FC5-47A7-A2A1-678336935AC0}">
      <dgm:prSet/>
      <dgm:spPr/>
      <dgm:t>
        <a:bodyPr/>
        <a:lstStyle/>
        <a:p>
          <a:r>
            <a:rPr lang="en-US" b="1"/>
            <a:t>Can a cryptographic protocol that allows us to prove historical content without the need to trust a third party be built or utilized?</a:t>
          </a:r>
          <a:endParaRPr lang="en-US"/>
        </a:p>
      </dgm:t>
    </dgm:pt>
    <dgm:pt modelId="{07C4A84E-184A-4147-BB1D-A9EAB4F395BB}" type="parTrans" cxnId="{7C84AEDC-5188-4841-B1D9-14BAAED7A871}">
      <dgm:prSet/>
      <dgm:spPr/>
      <dgm:t>
        <a:bodyPr/>
        <a:lstStyle/>
        <a:p>
          <a:endParaRPr lang="en-US"/>
        </a:p>
      </dgm:t>
    </dgm:pt>
    <dgm:pt modelId="{82EF9A28-D4FC-4B58-86B2-E338689EDBE2}" type="sibTrans" cxnId="{7C84AEDC-5188-4841-B1D9-14BAAED7A871}">
      <dgm:prSet/>
      <dgm:spPr/>
      <dgm:t>
        <a:bodyPr/>
        <a:lstStyle/>
        <a:p>
          <a:endParaRPr lang="en-US"/>
        </a:p>
      </dgm:t>
    </dgm:pt>
    <dgm:pt modelId="{52FDB3C7-B599-4AB4-90F4-94F73449DE16}">
      <dgm:prSet/>
      <dgm:spPr/>
      <dgm:t>
        <a:bodyPr/>
        <a:lstStyle/>
        <a:p>
          <a:pPr rtl="0"/>
          <a:r>
            <a:rPr lang="en-US" b="1"/>
            <a:t>What requirements would the archiving community have for a system that cryptographically verifies the web content?</a:t>
          </a:r>
          <a:endParaRPr lang="en-US"/>
        </a:p>
      </dgm:t>
    </dgm:pt>
    <dgm:pt modelId="{76EC351E-7F5D-4514-801E-FE781B965E53}" type="parTrans" cxnId="{D3813A78-6121-4914-BF2E-7292F9CC9CC7}">
      <dgm:prSet/>
      <dgm:spPr/>
      <dgm:t>
        <a:bodyPr/>
        <a:lstStyle/>
        <a:p>
          <a:endParaRPr lang="en-US"/>
        </a:p>
      </dgm:t>
    </dgm:pt>
    <dgm:pt modelId="{013F126B-25A8-46B8-A4F3-64BA7C1132E8}" type="sibTrans" cxnId="{D3813A78-6121-4914-BF2E-7292F9CC9CC7}">
      <dgm:prSet/>
      <dgm:spPr/>
      <dgm:t>
        <a:bodyPr/>
        <a:lstStyle/>
        <a:p>
          <a:endParaRPr lang="en-US"/>
        </a:p>
      </dgm:t>
    </dgm:pt>
    <dgm:pt modelId="{7D786770-899F-43FD-B5B2-23BB6886D220}">
      <dgm:prSet phldr="0"/>
      <dgm:spPr/>
      <dgm:t>
        <a:bodyPr/>
        <a:lstStyle/>
        <a:p>
          <a:pPr rtl="0"/>
          <a:r>
            <a:rPr lang="en-US" b="1" dirty="0">
              <a:latin typeface="Century Gothic" panose="020B0502020202020204"/>
            </a:rPr>
            <a:t>8 Requirements are derived and presented</a:t>
          </a:r>
        </a:p>
      </dgm:t>
    </dgm:pt>
    <dgm:pt modelId="{6EF1916E-821F-4A04-ABD1-C6841F810266}" type="parTrans" cxnId="{7E1B216A-68B1-4699-9764-68C0817732B5}">
      <dgm:prSet/>
      <dgm:spPr/>
    </dgm:pt>
    <dgm:pt modelId="{CFB491C0-7017-4403-A838-F4F6D9E3DD3D}" type="sibTrans" cxnId="{7E1B216A-68B1-4699-9764-68C0817732B5}">
      <dgm:prSet/>
      <dgm:spPr/>
    </dgm:pt>
    <dgm:pt modelId="{A8257A00-50CB-4B4F-8ABC-4E55B7CF8594}" type="pres">
      <dgm:prSet presAssocID="{917118BE-A0E2-4F69-A376-6024209AABD5}" presName="outerComposite" presStyleCnt="0">
        <dgm:presLayoutVars>
          <dgm:chMax val="5"/>
          <dgm:dir/>
          <dgm:resizeHandles val="exact"/>
        </dgm:presLayoutVars>
      </dgm:prSet>
      <dgm:spPr/>
    </dgm:pt>
    <dgm:pt modelId="{7CBB74A5-F8BC-41D0-B838-2288107A04A0}" type="pres">
      <dgm:prSet presAssocID="{917118BE-A0E2-4F69-A376-6024209AABD5}" presName="dummyMaxCanvas" presStyleCnt="0">
        <dgm:presLayoutVars/>
      </dgm:prSet>
      <dgm:spPr/>
    </dgm:pt>
    <dgm:pt modelId="{5385DA69-F068-43AE-86AB-CEEEA22A48C4}" type="pres">
      <dgm:prSet presAssocID="{917118BE-A0E2-4F69-A376-6024209AABD5}" presName="ThreeNodes_1" presStyleLbl="node1" presStyleIdx="0" presStyleCnt="3">
        <dgm:presLayoutVars>
          <dgm:bulletEnabled val="1"/>
        </dgm:presLayoutVars>
      </dgm:prSet>
      <dgm:spPr/>
    </dgm:pt>
    <dgm:pt modelId="{5AB5F4BD-53D1-47E6-9201-F030792426D3}" type="pres">
      <dgm:prSet presAssocID="{917118BE-A0E2-4F69-A376-6024209AABD5}" presName="ThreeNodes_2" presStyleLbl="node1" presStyleIdx="1" presStyleCnt="3">
        <dgm:presLayoutVars>
          <dgm:bulletEnabled val="1"/>
        </dgm:presLayoutVars>
      </dgm:prSet>
      <dgm:spPr/>
    </dgm:pt>
    <dgm:pt modelId="{B110784C-C149-4462-90D4-CA58B8CE6C87}" type="pres">
      <dgm:prSet presAssocID="{917118BE-A0E2-4F69-A376-6024209AABD5}" presName="ThreeNodes_3" presStyleLbl="node1" presStyleIdx="2" presStyleCnt="3">
        <dgm:presLayoutVars>
          <dgm:bulletEnabled val="1"/>
        </dgm:presLayoutVars>
      </dgm:prSet>
      <dgm:spPr/>
    </dgm:pt>
    <dgm:pt modelId="{CA0B3BCE-D6FF-4681-8295-373A6A3CFAD7}" type="pres">
      <dgm:prSet presAssocID="{917118BE-A0E2-4F69-A376-6024209AABD5}" presName="ThreeConn_1-2" presStyleLbl="fgAccFollowNode1" presStyleIdx="0" presStyleCnt="2">
        <dgm:presLayoutVars>
          <dgm:bulletEnabled val="1"/>
        </dgm:presLayoutVars>
      </dgm:prSet>
      <dgm:spPr/>
    </dgm:pt>
    <dgm:pt modelId="{EDF859CA-DCBA-4268-A2F6-B8420311A44E}" type="pres">
      <dgm:prSet presAssocID="{917118BE-A0E2-4F69-A376-6024209AABD5}" presName="ThreeConn_2-3" presStyleLbl="fgAccFollowNode1" presStyleIdx="1" presStyleCnt="2">
        <dgm:presLayoutVars>
          <dgm:bulletEnabled val="1"/>
        </dgm:presLayoutVars>
      </dgm:prSet>
      <dgm:spPr/>
    </dgm:pt>
    <dgm:pt modelId="{B33F6AE6-023F-4BC8-B9CA-4622B1ABD15F}" type="pres">
      <dgm:prSet presAssocID="{917118BE-A0E2-4F69-A376-6024209AABD5}" presName="ThreeNodes_1_text" presStyleLbl="node1" presStyleIdx="2" presStyleCnt="3">
        <dgm:presLayoutVars>
          <dgm:bulletEnabled val="1"/>
        </dgm:presLayoutVars>
      </dgm:prSet>
      <dgm:spPr/>
    </dgm:pt>
    <dgm:pt modelId="{3F27C01A-1E0D-4D4A-8AAB-95565C17B846}" type="pres">
      <dgm:prSet presAssocID="{917118BE-A0E2-4F69-A376-6024209AABD5}" presName="ThreeNodes_2_text" presStyleLbl="node1" presStyleIdx="2" presStyleCnt="3">
        <dgm:presLayoutVars>
          <dgm:bulletEnabled val="1"/>
        </dgm:presLayoutVars>
      </dgm:prSet>
      <dgm:spPr/>
    </dgm:pt>
    <dgm:pt modelId="{A70DD202-52D1-4345-84E5-180231AE822F}" type="pres">
      <dgm:prSet presAssocID="{917118BE-A0E2-4F69-A376-6024209AABD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60D6209-D079-4595-8C4F-F52905736635}" type="presOf" srcId="{7B5EB9FF-5FC5-47A7-A2A1-678336935AC0}" destId="{3F27C01A-1E0D-4D4A-8AAB-95565C17B846}" srcOrd="1" destOrd="0" presId="urn:microsoft.com/office/officeart/2005/8/layout/vProcess5"/>
    <dgm:cxn modelId="{D1837613-96F7-4139-855E-EFE62D56D093}" type="presOf" srcId="{1C2AAE83-AC37-49BE-8040-7EC61413B9C4}" destId="{5385DA69-F068-43AE-86AB-CEEEA22A48C4}" srcOrd="0" destOrd="0" presId="urn:microsoft.com/office/officeart/2005/8/layout/vProcess5"/>
    <dgm:cxn modelId="{FC8ED31B-171E-4B92-A04B-C47C7DD91F8F}" type="presOf" srcId="{8D10746A-E827-4CD5-91C2-715F8F51BE49}" destId="{B33F6AE6-023F-4BC8-B9CA-4622B1ABD15F}" srcOrd="1" destOrd="1" presId="urn:microsoft.com/office/officeart/2005/8/layout/vProcess5"/>
    <dgm:cxn modelId="{56F82235-F105-478E-97BB-BC8EF868F3B3}" type="presOf" srcId="{52FDB3C7-B599-4AB4-90F4-94F73449DE16}" destId="{A70DD202-52D1-4345-84E5-180231AE822F}" srcOrd="1" destOrd="0" presId="urn:microsoft.com/office/officeart/2005/8/layout/vProcess5"/>
    <dgm:cxn modelId="{E2B5E53C-64CD-4EAA-8871-10210E0A0A74}" srcId="{917118BE-A0E2-4F69-A376-6024209AABD5}" destId="{1C2AAE83-AC37-49BE-8040-7EC61413B9C4}" srcOrd="0" destOrd="0" parTransId="{0421CED6-3233-41AE-B7DC-EFEC7593E354}" sibTransId="{395B0C3A-A902-4E9C-8DA9-4EF0FB4A8115}"/>
    <dgm:cxn modelId="{7B89423D-F529-4B8C-BF61-C7063A05AAE4}" type="presOf" srcId="{7D786770-899F-43FD-B5B2-23BB6886D220}" destId="{A70DD202-52D1-4345-84E5-180231AE822F}" srcOrd="1" destOrd="1" presId="urn:microsoft.com/office/officeart/2005/8/layout/vProcess5"/>
    <dgm:cxn modelId="{AEDC3F47-0667-43B1-80E4-0A1F74249FFF}" srcId="{1C2AAE83-AC37-49BE-8040-7EC61413B9C4}" destId="{8D10746A-E827-4CD5-91C2-715F8F51BE49}" srcOrd="0" destOrd="0" parTransId="{F2CB255E-2A4D-4CDB-B868-1D6023FE5A1F}" sibTransId="{5783DD00-F6EE-44FB-9F07-3FE61F777CEB}"/>
    <dgm:cxn modelId="{7E1B216A-68B1-4699-9764-68C0817732B5}" srcId="{52FDB3C7-B599-4AB4-90F4-94F73449DE16}" destId="{7D786770-899F-43FD-B5B2-23BB6886D220}" srcOrd="0" destOrd="0" parTransId="{6EF1916E-821F-4A04-ABD1-C6841F810266}" sibTransId="{CFB491C0-7017-4403-A838-F4F6D9E3DD3D}"/>
    <dgm:cxn modelId="{4F35826E-7392-4306-9030-48CA266D83F4}" type="presOf" srcId="{7B5EB9FF-5FC5-47A7-A2A1-678336935AC0}" destId="{5AB5F4BD-53D1-47E6-9201-F030792426D3}" srcOrd="0" destOrd="0" presId="urn:microsoft.com/office/officeart/2005/8/layout/vProcess5"/>
    <dgm:cxn modelId="{77C57B71-FF8B-4DBA-91AC-756F4CB34241}" type="presOf" srcId="{917118BE-A0E2-4F69-A376-6024209AABD5}" destId="{A8257A00-50CB-4B4F-8ABC-4E55B7CF8594}" srcOrd="0" destOrd="0" presId="urn:microsoft.com/office/officeart/2005/8/layout/vProcess5"/>
    <dgm:cxn modelId="{D3813A78-6121-4914-BF2E-7292F9CC9CC7}" srcId="{917118BE-A0E2-4F69-A376-6024209AABD5}" destId="{52FDB3C7-B599-4AB4-90F4-94F73449DE16}" srcOrd="2" destOrd="0" parTransId="{76EC351E-7F5D-4514-801E-FE781B965E53}" sibTransId="{013F126B-25A8-46B8-A4F3-64BA7C1132E8}"/>
    <dgm:cxn modelId="{07597085-079E-4BB4-B41E-0DF327ED4CA1}" type="presOf" srcId="{8D10746A-E827-4CD5-91C2-715F8F51BE49}" destId="{5385DA69-F068-43AE-86AB-CEEEA22A48C4}" srcOrd="0" destOrd="1" presId="urn:microsoft.com/office/officeart/2005/8/layout/vProcess5"/>
    <dgm:cxn modelId="{CD5EF68B-987A-4CC6-B158-DAE92AD6D8AF}" type="presOf" srcId="{395B0C3A-A902-4E9C-8DA9-4EF0FB4A8115}" destId="{CA0B3BCE-D6FF-4681-8295-373A6A3CFAD7}" srcOrd="0" destOrd="0" presId="urn:microsoft.com/office/officeart/2005/8/layout/vProcess5"/>
    <dgm:cxn modelId="{35106F9C-0FD1-41D9-9C88-C545F43BA1AD}" type="presOf" srcId="{7D786770-899F-43FD-B5B2-23BB6886D220}" destId="{B110784C-C149-4462-90D4-CA58B8CE6C87}" srcOrd="0" destOrd="1" presId="urn:microsoft.com/office/officeart/2005/8/layout/vProcess5"/>
    <dgm:cxn modelId="{363E81A2-EDC8-4118-9810-5CA4EF749FBD}" type="presOf" srcId="{1C2AAE83-AC37-49BE-8040-7EC61413B9C4}" destId="{B33F6AE6-023F-4BC8-B9CA-4622B1ABD15F}" srcOrd="1" destOrd="0" presId="urn:microsoft.com/office/officeart/2005/8/layout/vProcess5"/>
    <dgm:cxn modelId="{192056A6-70CF-4C9C-BEBE-04AA04323D4D}" type="presOf" srcId="{52FDB3C7-B599-4AB4-90F4-94F73449DE16}" destId="{B110784C-C149-4462-90D4-CA58B8CE6C87}" srcOrd="0" destOrd="0" presId="urn:microsoft.com/office/officeart/2005/8/layout/vProcess5"/>
    <dgm:cxn modelId="{67F2BAC3-6A2A-407A-B388-B8979F2EBB6C}" type="presOf" srcId="{82EF9A28-D4FC-4B58-86B2-E338689EDBE2}" destId="{EDF859CA-DCBA-4268-A2F6-B8420311A44E}" srcOrd="0" destOrd="0" presId="urn:microsoft.com/office/officeart/2005/8/layout/vProcess5"/>
    <dgm:cxn modelId="{7C84AEDC-5188-4841-B1D9-14BAAED7A871}" srcId="{917118BE-A0E2-4F69-A376-6024209AABD5}" destId="{7B5EB9FF-5FC5-47A7-A2A1-678336935AC0}" srcOrd="1" destOrd="0" parTransId="{07C4A84E-184A-4147-BB1D-A9EAB4F395BB}" sibTransId="{82EF9A28-D4FC-4B58-86B2-E338689EDBE2}"/>
    <dgm:cxn modelId="{D7D1502B-8095-4B2F-B1CA-0B52211B44C7}" type="presParOf" srcId="{A8257A00-50CB-4B4F-8ABC-4E55B7CF8594}" destId="{7CBB74A5-F8BC-41D0-B838-2288107A04A0}" srcOrd="0" destOrd="0" presId="urn:microsoft.com/office/officeart/2005/8/layout/vProcess5"/>
    <dgm:cxn modelId="{3A94DFA0-C57D-47AE-98C1-68D75FAA47ED}" type="presParOf" srcId="{A8257A00-50CB-4B4F-8ABC-4E55B7CF8594}" destId="{5385DA69-F068-43AE-86AB-CEEEA22A48C4}" srcOrd="1" destOrd="0" presId="urn:microsoft.com/office/officeart/2005/8/layout/vProcess5"/>
    <dgm:cxn modelId="{21FCAD28-0299-4A4C-A8A7-C12C9DFED31E}" type="presParOf" srcId="{A8257A00-50CB-4B4F-8ABC-4E55B7CF8594}" destId="{5AB5F4BD-53D1-47E6-9201-F030792426D3}" srcOrd="2" destOrd="0" presId="urn:microsoft.com/office/officeart/2005/8/layout/vProcess5"/>
    <dgm:cxn modelId="{34E91736-CD96-4B9A-99D8-CF1242BC58E8}" type="presParOf" srcId="{A8257A00-50CB-4B4F-8ABC-4E55B7CF8594}" destId="{B110784C-C149-4462-90D4-CA58B8CE6C87}" srcOrd="3" destOrd="0" presId="urn:microsoft.com/office/officeart/2005/8/layout/vProcess5"/>
    <dgm:cxn modelId="{FD65EDB2-625A-4B0D-85E8-7DC99C3809EF}" type="presParOf" srcId="{A8257A00-50CB-4B4F-8ABC-4E55B7CF8594}" destId="{CA0B3BCE-D6FF-4681-8295-373A6A3CFAD7}" srcOrd="4" destOrd="0" presId="urn:microsoft.com/office/officeart/2005/8/layout/vProcess5"/>
    <dgm:cxn modelId="{193D220D-560E-4063-805C-CC5C9018621E}" type="presParOf" srcId="{A8257A00-50CB-4B4F-8ABC-4E55B7CF8594}" destId="{EDF859CA-DCBA-4268-A2F6-B8420311A44E}" srcOrd="5" destOrd="0" presId="urn:microsoft.com/office/officeart/2005/8/layout/vProcess5"/>
    <dgm:cxn modelId="{D5DBA557-E6AC-429B-B9A1-FA8641446456}" type="presParOf" srcId="{A8257A00-50CB-4B4F-8ABC-4E55B7CF8594}" destId="{B33F6AE6-023F-4BC8-B9CA-4622B1ABD15F}" srcOrd="6" destOrd="0" presId="urn:microsoft.com/office/officeart/2005/8/layout/vProcess5"/>
    <dgm:cxn modelId="{207203AC-1768-42E6-8624-D70E6107EDFE}" type="presParOf" srcId="{A8257A00-50CB-4B4F-8ABC-4E55B7CF8594}" destId="{3F27C01A-1E0D-4D4A-8AAB-95565C17B846}" srcOrd="7" destOrd="0" presId="urn:microsoft.com/office/officeart/2005/8/layout/vProcess5"/>
    <dgm:cxn modelId="{24A2CDE8-2EDD-428A-B3E6-309416C8F948}" type="presParOf" srcId="{A8257A00-50CB-4B4F-8ABC-4E55B7CF8594}" destId="{A70DD202-52D1-4345-84E5-180231AE822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5DA69-F068-43AE-86AB-CEEEA22A48C4}">
      <dsp:nvSpPr>
        <dsp:cNvPr id="0" name=""/>
        <dsp:cNvSpPr/>
      </dsp:nvSpPr>
      <dsp:spPr>
        <a:xfrm>
          <a:off x="0" y="0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Archiving today is a system that is for the most part many independent centralized servers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We currently trust the hosts of the centralized servers</a:t>
          </a:r>
        </a:p>
      </dsp:txBody>
      <dsp:txXfrm>
        <a:off x="46260" y="46260"/>
        <a:ext cx="4103048" cy="1486913"/>
      </dsp:txXfrm>
    </dsp:sp>
    <dsp:sp modelId="{5AB5F4BD-53D1-47E6-9201-F030792426D3}">
      <dsp:nvSpPr>
        <dsp:cNvPr id="0" name=""/>
        <dsp:cNvSpPr/>
      </dsp:nvSpPr>
      <dsp:spPr>
        <a:xfrm>
          <a:off x="512415" y="1842672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26582"/>
                <a:satOff val="-23996"/>
                <a:lumOff val="-588"/>
                <a:alphaOff val="0"/>
                <a:tint val="96000"/>
                <a:lumMod val="104000"/>
              </a:schemeClr>
            </a:gs>
            <a:gs pos="100000">
              <a:schemeClr val="accent2">
                <a:hueOff val="226582"/>
                <a:satOff val="-23996"/>
                <a:lumOff val="-588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Can a cryptographic protocol that allows us to prove historical content without the need to trust a third party be built or utilized?</a:t>
          </a:r>
          <a:endParaRPr lang="en-US" sz="1800" kern="1200"/>
        </a:p>
      </dsp:txBody>
      <dsp:txXfrm>
        <a:off x="558675" y="1888932"/>
        <a:ext cx="4175812" cy="1486913"/>
      </dsp:txXfrm>
    </dsp:sp>
    <dsp:sp modelId="{B110784C-C149-4462-90D4-CA58B8CE6C87}">
      <dsp:nvSpPr>
        <dsp:cNvPr id="0" name=""/>
        <dsp:cNvSpPr/>
      </dsp:nvSpPr>
      <dsp:spPr>
        <a:xfrm>
          <a:off x="1024831" y="3685345"/>
          <a:ext cx="5807380" cy="15794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What requirements would the archiving community have for a system that cryptographically verifies the web content?</a:t>
          </a:r>
          <a:endParaRPr lang="en-US" sz="18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latin typeface="Century Gothic" panose="020B0502020202020204"/>
            </a:rPr>
            <a:t>8 Requirements are derived and presented</a:t>
          </a:r>
        </a:p>
      </dsp:txBody>
      <dsp:txXfrm>
        <a:off x="1071091" y="3731605"/>
        <a:ext cx="4175812" cy="1486913"/>
      </dsp:txXfrm>
    </dsp:sp>
    <dsp:sp modelId="{CA0B3BCE-D6FF-4681-8295-373A6A3CFAD7}">
      <dsp:nvSpPr>
        <dsp:cNvPr id="0" name=""/>
        <dsp:cNvSpPr/>
      </dsp:nvSpPr>
      <dsp:spPr>
        <a:xfrm>
          <a:off x="4780748" y="1197737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011740" y="1197737"/>
        <a:ext cx="564647" cy="772540"/>
      </dsp:txXfrm>
    </dsp:sp>
    <dsp:sp modelId="{EDF859CA-DCBA-4268-A2F6-B8420311A44E}">
      <dsp:nvSpPr>
        <dsp:cNvPr id="0" name=""/>
        <dsp:cNvSpPr/>
      </dsp:nvSpPr>
      <dsp:spPr>
        <a:xfrm>
          <a:off x="5293164" y="3029880"/>
          <a:ext cx="1026631" cy="102663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928656"/>
            <a:satOff val="-41856"/>
            <a:lumOff val="-295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928656"/>
              <a:satOff val="-41856"/>
              <a:lumOff val="-29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524156" y="3029880"/>
        <a:ext cx="564647" cy="772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42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59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9103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15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5084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044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76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98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2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58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60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22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9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25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00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64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ED9CA89-7B17-4886-8C20-C07D3843B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18548" t="4651" r="11218" b="1"/>
          <a:stretch/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0AFC7-1C4E-4A7A-A3C2-6F4757D1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6" y="1678666"/>
            <a:ext cx="5123515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900" b="1"/>
              <a:t>Difficulties of Timestamping Archived Web Pages</a:t>
            </a:r>
            <a:br>
              <a:rPr lang="en-US" sz="1900" b="1" dirty="0"/>
            </a:br>
            <a:br>
              <a:rPr lang="en-US" sz="1900" dirty="0"/>
            </a:br>
            <a:r>
              <a:rPr lang="en-US" sz="1900"/>
              <a:t>Mohamed Aturban, Michael L. Nelson, and Michele C. Weigle</a:t>
            </a:r>
            <a:br>
              <a:rPr lang="en-US" sz="1900" dirty="0"/>
            </a:br>
            <a:br>
              <a:rPr lang="en-US" sz="1900" dirty="0"/>
            </a:br>
            <a:br>
              <a:rPr lang="en-US" sz="1900" dirty="0"/>
            </a:br>
            <a:r>
              <a:rPr lang="en-US" sz="1900"/>
              <a:t>Presented by Peter Foytik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31EDF-EB34-4B49-A411-0EA001D2A033}"/>
              </a:ext>
            </a:extLst>
          </p:cNvPr>
          <p:cNvSpPr txBox="1"/>
          <p:nvPr/>
        </p:nvSpPr>
        <p:spPr>
          <a:xfrm>
            <a:off x="1256872" y="5298039"/>
            <a:ext cx="49093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222222"/>
                </a:solidFill>
                <a:latin typeface="Arial"/>
                <a:cs typeface="Arial"/>
              </a:rPr>
              <a:t>Aturban, Mohamed, Michael L. Nelson, and Michele C. Weigle. "Difficulties of timestamping archived web pages." </a:t>
            </a:r>
            <a:r>
              <a:rPr lang="en-US" sz="1200" i="1">
                <a:solidFill>
                  <a:srgbClr val="222222"/>
                </a:solidFill>
                <a:latin typeface="Arial"/>
                <a:cs typeface="Arial"/>
              </a:rPr>
              <a:t>arXiv preprint arXiv:1712.03140</a:t>
            </a:r>
            <a:r>
              <a:rPr lang="en-US" sz="1200">
                <a:solidFill>
                  <a:srgbClr val="222222"/>
                </a:solidFill>
                <a:latin typeface="Arial"/>
                <a:cs typeface="Arial"/>
              </a:rPr>
              <a:t> (2017).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6689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Archive-Escapes + Same-Origin 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Combination of Archive-Escapes and Same-Origin Escapes</a:t>
            </a:r>
          </a:p>
          <a:p>
            <a:r>
              <a:rPr lang="en-US"/>
              <a:t>The attacker first utilizes the same-origin vulnerability in the iframe at the time of archival</a:t>
            </a:r>
            <a:endParaRPr lang="en-US" dirty="0"/>
          </a:p>
          <a:p>
            <a:r>
              <a:rPr lang="en-US"/>
              <a:t>Then the attacker can redirect the archival link through the iframe manipulation to outside links making an archive-escape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5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Anachronism-Injection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When client browsers are redirected to timestamps very far in time from the original page</a:t>
            </a:r>
            <a:endParaRPr lang="en-US" dirty="0"/>
          </a:p>
          <a:p>
            <a:r>
              <a:rPr lang="en-US"/>
              <a:t>Wayback machine will attempt to reproduce a snapshot in time with all of the elements</a:t>
            </a:r>
          </a:p>
          <a:p>
            <a:r>
              <a:rPr lang="en-US"/>
              <a:t>If an element of the web page was not captured at the time requested by the user it will attempt to utilize a version in time of that element that it contains with the smallest delta in time</a:t>
            </a:r>
            <a:endParaRPr lang="en-US" dirty="0"/>
          </a:p>
          <a:p>
            <a:r>
              <a:rPr lang="en-US"/>
              <a:t>This delta can be very big potentially providing information of the snapshot from very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73237B-D536-4B4C-8928-3510CB0F8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5AF68-E207-4879-ABA1-75F4C4D5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The Evil Wayback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8B1383-B33A-45D9-AF5F-DD152213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DF161D-53C6-496F-907E-ACCB4CF58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can we independently verify the archived website we are looking at?</a:t>
            </a:r>
          </a:p>
          <a:p>
            <a:r>
              <a:rPr lang="en-US"/>
              <a:t>Can we do this without requireing the trust of a 3rd party?</a:t>
            </a:r>
          </a:p>
          <a:p>
            <a:pPr lvl="1"/>
            <a:r>
              <a:rPr lang="en-US"/>
              <a:t>3rd party includes:</a:t>
            </a:r>
            <a:endParaRPr lang="en-US" dirty="0"/>
          </a:p>
          <a:p>
            <a:pPr lvl="2"/>
            <a:r>
              <a:rPr lang="en-US"/>
              <a:t>Trusted authority to say it is true</a:t>
            </a:r>
            <a:endParaRPr lang="en-US" dirty="0"/>
          </a:p>
          <a:p>
            <a:pPr lvl="2"/>
            <a:r>
              <a:rPr lang="en-US"/>
              <a:t>Many redundant sources to verify truth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4" descr="A picture containing graphical user interface, chart&#10;&#10;Description automatically generated">
            <a:extLst>
              <a:ext uri="{FF2B5EF4-FFF2-40B4-BE49-F238E27FC236}">
                <a16:creationId xmlns:a16="http://schemas.microsoft.com/office/drawing/2014/main" id="{B34C4A83-144B-4EB2-B9EC-634652A8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455840"/>
            <a:ext cx="3394925" cy="3621253"/>
          </a:xfrm>
          <a:prstGeom prst="rect">
            <a:avLst/>
          </a:prstGeo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C0DB4B7-AFA7-42E2-98E2-B4D30D27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194" y="1465445"/>
            <a:ext cx="3394926" cy="3602043"/>
          </a:xfrm>
          <a:prstGeom prst="rect">
            <a:avLst/>
          </a:prstGeom>
        </p:spPr>
      </p:pic>
      <p:sp>
        <p:nvSpPr>
          <p:cNvPr id="16" name="Freeform 11">
            <a:extLst>
              <a:ext uri="{FF2B5EF4-FFF2-40B4-BE49-F238E27FC236}">
                <a16:creationId xmlns:a16="http://schemas.microsoft.com/office/drawing/2014/main" id="{ADD2565E-493E-4545-99C0-2F033FAF9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8799-DA77-4BBC-B880-E05830A1C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Hash Function Background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FC65AF-FC5A-4412-8454-3F7ACEC9C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rgbClr val="000000"/>
                </a:solidFill>
              </a:rPr>
              <a:t>Publicly known function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One to one representation</a:t>
            </a:r>
          </a:p>
          <a:p>
            <a:r>
              <a:rPr lang="en-US">
                <a:solidFill>
                  <a:srgbClr val="000000"/>
                </a:solidFill>
              </a:rPr>
              <a:t>Not Reversable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Compressed fixed length output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000000"/>
                </a:solidFill>
              </a:rPr>
              <a:t>Integrity is everything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>
                <a:ea typeface="+mn-lt"/>
                <a:cs typeface="+mn-lt"/>
              </a:rPr>
              <a:t>The state of being unimpaired; soundness.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>
                <a:solidFill>
                  <a:srgbClr val="404040"/>
                </a:solidFill>
              </a:rPr>
              <a:t>Some Uses: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Checksum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Check digits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>
                <a:solidFill>
                  <a:srgbClr val="404040"/>
                </a:solidFill>
              </a:rPr>
              <a:t>Fingerprints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endParaRPr lang="en-US" dirty="0">
              <a:solidFill>
                <a:srgbClr val="404040"/>
              </a:solidFill>
            </a:endParaRPr>
          </a:p>
          <a:p>
            <a:pPr lvl="1"/>
            <a:endParaRPr lang="en-US" dirty="0">
              <a:solidFill>
                <a:srgbClr val="40404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CE9864E-2D78-4493-AD69-57DD4B076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1415426"/>
            <a:ext cx="5451627" cy="37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2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48066-47E6-48C0-88E6-9A5A30F1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Blockchain Background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EA6DD0-404E-43A0-9A5E-411214B71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Simply a ledger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Records in time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Tracks states or identities</a:t>
            </a: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Merkle Tree/ Hash Tree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/>
              <a:t>Hash of Hash</a:t>
            </a:r>
            <a:endParaRPr lang="en-US" dirty="0"/>
          </a:p>
          <a:p>
            <a:r>
              <a:rPr lang="en-US"/>
              <a:t>Centralized vs. Decentralized</a:t>
            </a:r>
          </a:p>
          <a:p>
            <a:pPr lvl="1"/>
            <a:r>
              <a:rPr lang="en-US"/>
              <a:t>Self Soverignty</a:t>
            </a:r>
            <a:endParaRPr lang="en-US" dirty="0"/>
          </a:p>
          <a:p>
            <a:r>
              <a:rPr lang="en-US"/>
              <a:t>Requires a consensus protocol to specify the order of transactions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24AE63A-DC3A-4A73-A3AE-7B6348A8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076" y="642511"/>
            <a:ext cx="5451627" cy="1894440"/>
          </a:xfrm>
          <a:prstGeom prst="rect">
            <a:avLst/>
          </a:prstGeom>
        </p:spPr>
      </p:pic>
      <p:sp>
        <p:nvSpPr>
          <p:cNvPr id="15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hape, polygon&#10;&#10;Description automatically generated">
            <a:extLst>
              <a:ext uri="{FF2B5EF4-FFF2-40B4-BE49-F238E27FC236}">
                <a16:creationId xmlns:a16="http://schemas.microsoft.com/office/drawing/2014/main" id="{64F9C16C-96D6-459A-B67A-DDE8599E5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922641"/>
            <a:ext cx="5292969" cy="375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313896-B9BD-46D7-81FF-A31CF468F23D}"/>
              </a:ext>
            </a:extLst>
          </p:cNvPr>
          <p:cNvSpPr txBox="1"/>
          <p:nvPr/>
        </p:nvSpPr>
        <p:spPr>
          <a:xfrm>
            <a:off x="1168400" y="5994399"/>
            <a:ext cx="48924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83B62"/>
                </a:solidFill>
                <a:latin typeface="source sans pro"/>
                <a:ea typeface="source sans pro"/>
              </a:rPr>
              <a:t>Baran, P. (1964). On Distributed Communications, Memorandum RM-3420-PR.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7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349EE-3422-45C0-ACAC-A4B5AD75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Bitcoin Blockchain and its Consensus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3F17F-4946-469A-B23E-98305CE0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Really the only "at scale" production blockchain system</a:t>
            </a:r>
          </a:p>
          <a:p>
            <a:r>
              <a:rPr lang="en-US"/>
              <a:t>Transaction Order is determined by a computational race</a:t>
            </a:r>
            <a:endParaRPr lang="en-US" dirty="0"/>
          </a:p>
          <a:p>
            <a:pPr lvl="1"/>
            <a:r>
              <a:rPr lang="en-US"/>
              <a:t>Who can guess the best hash value first! (proof of work)</a:t>
            </a:r>
            <a:endParaRPr lang="en-US" dirty="0"/>
          </a:p>
          <a:p>
            <a:pPr lvl="2"/>
            <a:r>
              <a:rPr lang="en-US"/>
              <a:t>"Best hash" gets harder based on the hash power of the network</a:t>
            </a:r>
            <a:endParaRPr lang="en-US" dirty="0"/>
          </a:p>
          <a:p>
            <a:pPr lvl="2"/>
            <a:r>
              <a:rPr lang="en-US"/>
              <a:t>Difficulty adjusts in order to keep block rate near 10 minute intervals</a:t>
            </a:r>
            <a:endParaRPr lang="en-US" dirty="0"/>
          </a:p>
          <a:p>
            <a:pPr lvl="1"/>
            <a:r>
              <a:rPr lang="en-US"/>
              <a:t>New transactions build on the longest chain that the miner sees</a:t>
            </a:r>
            <a:endParaRPr lang="en-US" dirty="0"/>
          </a:p>
          <a:p>
            <a:pPr lvl="1"/>
            <a:r>
              <a:rPr lang="en-US"/>
              <a:t>Inevitably longest</a:t>
            </a:r>
            <a:r>
              <a:rPr lang="en-US" dirty="0"/>
              <a:t> </a:t>
            </a:r>
            <a:r>
              <a:rPr lang="en-US"/>
              <a:t>chains will always succeed</a:t>
            </a:r>
            <a:endParaRPr lang="en-US" dirty="0"/>
          </a:p>
          <a:p>
            <a:pPr lvl="2"/>
            <a:r>
              <a:rPr lang="en-US"/>
              <a:t>Short chain transactions will need to re-work to add to the longest chain</a:t>
            </a:r>
            <a:endParaRPr lang="en-US" dirty="0"/>
          </a:p>
          <a:p>
            <a:pPr lvl="2"/>
            <a:r>
              <a:rPr lang="en-US"/>
              <a:t>Important point to how Nakamoto consensus works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6A0C2-547A-4C9F-960E-EF58BBAD4F9F}"/>
              </a:ext>
            </a:extLst>
          </p:cNvPr>
          <p:cNvSpPr txBox="1"/>
          <p:nvPr/>
        </p:nvSpPr>
        <p:spPr>
          <a:xfrm>
            <a:off x="2370016" y="6140938"/>
            <a:ext cx="77841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Nakamoto, S.: Bitcoin: A peer-to-peer electronic cash system (2008), https://</a:t>
            </a:r>
            <a:r>
              <a:rPr lang="en-US" sz="1200" dirty="0"/>
              <a:t>bitcoin.org/bitcoin.pdf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68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1D92-67E4-4C15-8219-0F9DA0FD9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Blockchain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AEA73-2E30-481B-B1AD-09F93DE5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Blockchains are often talked about as "the new solution to everything"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Blockchains </a:t>
            </a:r>
            <a:r>
              <a:rPr lang="en-US" sz="1500" b="1">
                <a:solidFill>
                  <a:srgbClr val="000000"/>
                </a:solidFill>
              </a:rPr>
              <a:t>do not</a:t>
            </a:r>
            <a:r>
              <a:rPr lang="en-US" sz="1500">
                <a:solidFill>
                  <a:srgbClr val="000000"/>
                </a:solidFill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Add privacy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Add security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Add confidentiality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Add performance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Act as a new database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000000"/>
                </a:solidFill>
              </a:rPr>
              <a:t>Blockchain technology brings one aspect to the tech toolbox</a:t>
            </a:r>
          </a:p>
          <a:p>
            <a:pPr lvl="1">
              <a:lnSpc>
                <a:spcPct val="90000"/>
              </a:lnSpc>
            </a:pPr>
            <a:r>
              <a:rPr lang="en-US" sz="1500" b="1" u="sng">
                <a:solidFill>
                  <a:srgbClr val="000000"/>
                </a:solidFill>
              </a:rPr>
              <a:t>Decentralized Integrity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34312E2-B0AF-436A-8B27-96D84188B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048" y="645106"/>
            <a:ext cx="3729363" cy="5247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625D15-9BF1-469C-86FB-D3E9807B639D}"/>
              </a:ext>
            </a:extLst>
          </p:cNvPr>
          <p:cNvSpPr txBox="1"/>
          <p:nvPr/>
        </p:nvSpPr>
        <p:spPr>
          <a:xfrm>
            <a:off x="6580554" y="5886939"/>
            <a:ext cx="469704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"Blockchains are like grappling hooks, in that it's extremely cool when you encounter a problem for which they're the right solution, but it happens way too rarely in real life."</a:t>
            </a:r>
          </a:p>
          <a:p>
            <a:r>
              <a:rPr lang="en-US" sz="1200" dirty="0">
                <a:ea typeface="+mn-lt"/>
                <a:cs typeface="+mn-lt"/>
              </a:rPr>
              <a:t>https://xkcd.com/2267/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857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0B010-3658-4241-97FD-AE0A7E04A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Solutions to these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258B-D52D-480B-B2A5-D34801CE9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OriginStamp</a:t>
            </a:r>
          </a:p>
          <a:p>
            <a:pPr lvl="1"/>
            <a:r>
              <a:rPr lang="en-US"/>
              <a:t>Allows users to submit plain text, a hash value, or any file format</a:t>
            </a:r>
          </a:p>
          <a:p>
            <a:pPr lvl="1"/>
            <a:r>
              <a:rPr lang="en-US"/>
              <a:t>The data is stored in the user's browser</a:t>
            </a:r>
          </a:p>
          <a:p>
            <a:pPr lvl="1"/>
            <a:r>
              <a:rPr lang="en-US"/>
              <a:t>The hash is then sent to the OriginStamp server</a:t>
            </a:r>
            <a:endParaRPr lang="en-US" dirty="0"/>
          </a:p>
          <a:p>
            <a:pPr lvl="1"/>
            <a:r>
              <a:rPr lang="en-US"/>
              <a:t>Once a day OriginStamp transacts a hash of all the hashes it has received to the bitcoin network</a:t>
            </a:r>
            <a:endParaRPr lang="en-US" dirty="0"/>
          </a:p>
          <a:p>
            <a:pPr lvl="1"/>
            <a:r>
              <a:rPr lang="en-US"/>
              <a:t>The user can then verify the text or file is authentic by comparing it to the hash stored on the bitcoin ledger (query'ed through OriginStamp API or their website)</a:t>
            </a:r>
            <a:endParaRPr lang="en-US" dirty="0"/>
          </a:p>
          <a:p>
            <a:r>
              <a:rPr lang="en-US"/>
              <a:t>Others include</a:t>
            </a:r>
            <a:endParaRPr lang="en-US" dirty="0"/>
          </a:p>
          <a:p>
            <a:pPr lvl="1"/>
            <a:r>
              <a:rPr lang="en-US"/>
              <a:t>Chainpoint, Tangible.io, Proof of Existence, and OpenTimeStamps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19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641EB6-A6F0-415A-8D6B-7E754296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Papers Questions and Exploration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" name="Rectangle 12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C7DDE80-CECF-4CF8-9D71-6A8E3B892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16079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78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1</a:t>
            </a:r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0518842-E269-40E1-9DD5-D401C7FFF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443" y="2523274"/>
            <a:ext cx="8915400" cy="2255812"/>
          </a:xfrm>
        </p:spPr>
      </p:pic>
    </p:spTree>
    <p:extLst>
      <p:ext uri="{BB962C8B-B14F-4D97-AF65-F5344CB8AC3E}">
        <p14:creationId xmlns:p14="http://schemas.microsoft.com/office/powerpoint/2010/main" val="281536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Level Topic of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Web archived sites are run by many organizations</a:t>
            </a:r>
            <a:endParaRPr lang="en-US" dirty="0"/>
          </a:p>
          <a:p>
            <a:r>
              <a:rPr lang="en-US"/>
              <a:t>Everyone has some archived sources that they trust (maybe some they don’t)</a:t>
            </a:r>
            <a:endParaRPr lang="en-US" dirty="0"/>
          </a:p>
          <a:p>
            <a:pPr lvl="1"/>
            <a:r>
              <a:rPr lang="en-US"/>
              <a:t>We often take for granted this trust</a:t>
            </a:r>
            <a:endParaRPr lang="en-US" dirty="0"/>
          </a:p>
          <a:p>
            <a:r>
              <a:rPr lang="en-US"/>
              <a:t>What types of vulnerabilities exist with web archival systems?</a:t>
            </a:r>
            <a:endParaRPr lang="en-US" dirty="0"/>
          </a:p>
          <a:p>
            <a:r>
              <a:rPr lang="en-US"/>
              <a:t>Can Blockchain be a solution?</a:t>
            </a:r>
            <a:endParaRPr lang="en-US" dirty="0"/>
          </a:p>
          <a:p>
            <a:r>
              <a:rPr lang="en-US"/>
              <a:t>What are the list of requirements needed to achieve this solution?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73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E4E1-DE05-46A9-98C4-30B7B350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32" y="624109"/>
            <a:ext cx="2487168" cy="5614951"/>
          </a:xfrm>
        </p:spPr>
        <p:txBody>
          <a:bodyPr>
            <a:normAutofit/>
          </a:bodyPr>
          <a:lstStyle/>
          <a:p>
            <a:r>
              <a:rPr lang="en-US" sz="2700"/>
              <a:t>Example Requirement 1 success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606F913-3354-4C95-906E-20C25E91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0016" y="624110"/>
            <a:ext cx="6804596" cy="348490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Hash functions can quickly produce values for the raw html content of an archive</a:t>
            </a:r>
          </a:p>
          <a:p>
            <a:pPr lvl="1"/>
            <a:r>
              <a:rPr lang="en-US"/>
              <a:t>Appending the id_ tag at the end of the date provides results of raw html from web.archive.org</a:t>
            </a:r>
            <a:endParaRPr lang="en-US" dirty="0"/>
          </a:p>
          <a:p>
            <a:r>
              <a:rPr lang="en-US"/>
              <a:t>Hash functions show that grabbing the same raw html of an archive at different times produces the same Hash value</a:t>
            </a:r>
            <a:endParaRPr lang="en-US" dirty="0"/>
          </a:p>
          <a:p>
            <a:r>
              <a:rPr lang="en-US"/>
              <a:t>Below is an example of cnn.com archive for july 24, 2013 and its associated md5 hash value</a:t>
            </a:r>
            <a:endParaRPr lang="en-US" dirty="0"/>
          </a:p>
          <a:p>
            <a:pPr lvl="1"/>
            <a:r>
              <a:rPr lang="en-US"/>
              <a:t>The hash was generated at different times producing the same hash value (highlighted)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765CC3F3-1ABA-4996-905D-771F6A640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596" y="5323865"/>
            <a:ext cx="6877621" cy="12727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67224E-8282-4E8F-AD54-EC9BE9D22182}"/>
              </a:ext>
            </a:extLst>
          </p:cNvPr>
          <p:cNvSpPr/>
          <p:nvPr/>
        </p:nvSpPr>
        <p:spPr>
          <a:xfrm>
            <a:off x="4974492" y="5756029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2702C4-E14B-4706-9B6C-39B9D44EA57D}"/>
              </a:ext>
            </a:extLst>
          </p:cNvPr>
          <p:cNvSpPr/>
          <p:nvPr/>
        </p:nvSpPr>
        <p:spPr>
          <a:xfrm>
            <a:off x="4974492" y="6391029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38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8F200D-2F0A-4103-944F-AEA660DB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Example Requirement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B2C91E-12A5-4981-9BCB-5BE7E6543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 HTML content only the hash value can be obtained</a:t>
            </a:r>
          </a:p>
          <a:p>
            <a:r>
              <a:rPr lang="en-US"/>
              <a:t>If changes are made to the archive a completely different hash function is generated</a:t>
            </a:r>
          </a:p>
          <a:p>
            <a:r>
              <a:rPr lang="en-US"/>
              <a:t>Easily shows that a change has been made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24D2F01-9C3C-4A17-B329-77E8CDCDE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780563"/>
            <a:ext cx="6953577" cy="4971806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0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2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D9B64422-4160-4D08-A921-A29DFEB0F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904" y="2462871"/>
            <a:ext cx="8915400" cy="2318004"/>
          </a:xfrm>
        </p:spPr>
      </p:pic>
    </p:spTree>
    <p:extLst>
      <p:ext uri="{BB962C8B-B14F-4D97-AF65-F5344CB8AC3E}">
        <p14:creationId xmlns:p14="http://schemas.microsoft.com/office/powerpoint/2010/main" val="176889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96848-09D5-4C23-8793-C3171895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2 unsuccessful 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351FB988-58B4-44AF-8FE0-21E8F3010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815" y="2133600"/>
            <a:ext cx="8734194" cy="3777622"/>
          </a:xfrm>
        </p:spPr>
      </p:pic>
    </p:spTree>
    <p:extLst>
      <p:ext uri="{BB962C8B-B14F-4D97-AF65-F5344CB8AC3E}">
        <p14:creationId xmlns:p14="http://schemas.microsoft.com/office/powerpoint/2010/main" val="639928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52EC5-7077-457D-99E7-AFF79351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/>
              <a:t>Requirement 2 success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99ACB2-498C-44D8-9F54-2C30FED3E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 aggregated hash is utilized</a:t>
            </a:r>
          </a:p>
          <a:p>
            <a:pPr lvl="1"/>
            <a:r>
              <a:rPr lang="en-US"/>
              <a:t>Each element in the html is hashed from its source</a:t>
            </a:r>
          </a:p>
          <a:p>
            <a:pPr lvl="1"/>
            <a:r>
              <a:rPr lang="en-US"/>
              <a:t>The hash values are then combined in a single hash value</a:t>
            </a:r>
          </a:p>
          <a:p>
            <a:pPr lvl="2"/>
            <a:r>
              <a:rPr lang="en-US"/>
              <a:t>A Hash of the Hash values</a:t>
            </a:r>
            <a:endParaRPr lang="en-US" dirty="0"/>
          </a:p>
          <a:p>
            <a:r>
              <a:rPr lang="en-US"/>
              <a:t>Scripts exist to support this generation process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B613C83-DCC1-4A37-A55A-BD015CA65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693219"/>
            <a:ext cx="6953577" cy="3146494"/>
          </a:xfrm>
          <a:prstGeom prst="rect">
            <a:avLst/>
          </a:prstGeom>
        </p:spPr>
      </p:pic>
      <p:sp>
        <p:nvSpPr>
          <p:cNvPr id="15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8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3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E05FFA-63A5-449B-AE07-98C81542E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81128"/>
            <a:ext cx="8915400" cy="1621796"/>
          </a:xfrm>
        </p:spPr>
      </p:pic>
    </p:spTree>
    <p:extLst>
      <p:ext uri="{BB962C8B-B14F-4D97-AF65-F5344CB8AC3E}">
        <p14:creationId xmlns:p14="http://schemas.microsoft.com/office/powerpoint/2010/main" val="3561899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202AD-DEA7-45BE-9CC8-223497DCF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4038876" cy="1280890"/>
          </a:xfrm>
        </p:spPr>
        <p:txBody>
          <a:bodyPr>
            <a:normAutofit/>
          </a:bodyPr>
          <a:lstStyle/>
          <a:p>
            <a:r>
              <a:rPr lang="en-US" sz="3200"/>
              <a:t>Requirement 3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14D402B-01FB-47D4-A4C0-39883558E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042589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Archival systems provide user interfaces and banners that should not be part of the hash</a:t>
            </a:r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>
                <a:solidFill>
                  <a:schemeClr val="tx1"/>
                </a:solidFill>
              </a:rPr>
              <a:t>The hash should only represent the content that needs to have the integrity check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90E706-D68A-4C87-9B0C-EF0ED8FB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724261"/>
            <a:ext cx="2639503" cy="2540521"/>
          </a:xfrm>
          <a:prstGeom prst="rect">
            <a:avLst/>
          </a:prstGeom>
        </p:spPr>
      </p:pic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036E128-BAA6-4046-A9AE-BC5F990C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286" y="866134"/>
            <a:ext cx="2639503" cy="2256775"/>
          </a:xfrm>
          <a:prstGeom prst="rect">
            <a:avLst/>
          </a:prstGeom>
        </p:spPr>
      </p:pic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27CFE5-D464-447C-BD05-1B8DC49B0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173" y="3508529"/>
            <a:ext cx="2813361" cy="23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86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4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E81AD8F-F151-43D1-918D-7E3374A70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83450"/>
            <a:ext cx="8915400" cy="1714845"/>
          </a:xfrm>
        </p:spPr>
      </p:pic>
    </p:spTree>
    <p:extLst>
      <p:ext uri="{BB962C8B-B14F-4D97-AF65-F5344CB8AC3E}">
        <p14:creationId xmlns:p14="http://schemas.microsoft.com/office/powerpoint/2010/main" val="2777901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CCD49-2BB7-43BC-9513-7C5B2941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000"/>
              <a:t>Requirement 4: archive-escape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A1F5-1017-4DD1-957F-F4A068741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tx1"/>
                </a:solidFill>
              </a:rPr>
              <a:t>Some URIs are not rewritten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Produced dynamically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Events triggered by client-side JavaScript</a:t>
            </a:r>
            <a:endParaRPr lang="en-US" sz="1400" dirty="0">
              <a:solidFill>
                <a:schemeClr val="tx1"/>
              </a:solidFill>
            </a:endParaRPr>
          </a:p>
          <a:p>
            <a:pPr lvl="1"/>
            <a:r>
              <a:rPr lang="en-US" sz="1400">
                <a:solidFill>
                  <a:schemeClr val="tx1"/>
                </a:solidFill>
              </a:rPr>
              <a:t>These are often retrieved from the live web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15E3A33-D188-4E4F-B477-AFB26798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472" y="645106"/>
            <a:ext cx="4200514" cy="2698831"/>
          </a:xfrm>
          <a:prstGeom prst="rect">
            <a:avLst/>
          </a:prstGeom>
        </p:spPr>
      </p:pic>
      <p:pic>
        <p:nvPicPr>
          <p:cNvPr id="9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03F0C1-4B97-4CBE-AF9A-9081105A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1" y="3508529"/>
            <a:ext cx="4110904" cy="238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56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5</a:t>
            </a: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FAEB5D2-E492-4564-8DC0-B89BF7CB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14916"/>
            <a:ext cx="8915400" cy="1612836"/>
          </a:xfrm>
        </p:spPr>
      </p:pic>
    </p:spTree>
    <p:extLst>
      <p:ext uri="{BB962C8B-B14F-4D97-AF65-F5344CB8AC3E}">
        <p14:creationId xmlns:p14="http://schemas.microsoft.com/office/powerpoint/2010/main" val="580373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B5A15-A8B3-4778-A7B6-E1BC57F6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/>
              <a:t>Information Security "CIA" Triad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9D75-B802-46A7-A798-8CF5D9B4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Confidentiality</a:t>
            </a:r>
            <a:endParaRPr lang="en-US" sz="3200" dirty="0"/>
          </a:p>
          <a:p>
            <a:endParaRPr lang="en-US" sz="3200" dirty="0"/>
          </a:p>
          <a:p>
            <a:r>
              <a:rPr lang="en-US" sz="3200"/>
              <a:t>Integrity</a:t>
            </a:r>
            <a:endParaRPr lang="en-US" sz="3200" dirty="0"/>
          </a:p>
          <a:p>
            <a:endParaRPr lang="en-US" sz="3200" dirty="0"/>
          </a:p>
          <a:p>
            <a:r>
              <a:rPr lang="en-US" sz="3200"/>
              <a:t>Availability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3968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E5EF5AEE-A546-4F1C-888B-04A76AC3D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3216275"/>
            <a:ext cx="5838825" cy="345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39F18-55A9-44C1-9142-1E4CAF848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5 issue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730E94B-B3EC-4003-81C0-33C664258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9960" y="4493410"/>
            <a:ext cx="5619750" cy="206692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7F75222-D85F-4FA4-9279-8B371AF3E0AF}"/>
              </a:ext>
            </a:extLst>
          </p:cNvPr>
          <p:cNvSpPr/>
          <p:nvPr/>
        </p:nvSpPr>
        <p:spPr>
          <a:xfrm>
            <a:off x="6195646" y="4837721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94928-94AD-42A7-A45A-83D19A3232AC}"/>
              </a:ext>
            </a:extLst>
          </p:cNvPr>
          <p:cNvSpPr/>
          <p:nvPr/>
        </p:nvSpPr>
        <p:spPr>
          <a:xfrm>
            <a:off x="6195646" y="5326183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45E73-FBF4-46B2-9419-875152BEBA61}"/>
              </a:ext>
            </a:extLst>
          </p:cNvPr>
          <p:cNvSpPr/>
          <p:nvPr/>
        </p:nvSpPr>
        <p:spPr>
          <a:xfrm>
            <a:off x="6195646" y="5843952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1920D5-A9D0-418E-94C8-A813A04A3799}"/>
              </a:ext>
            </a:extLst>
          </p:cNvPr>
          <p:cNvSpPr/>
          <p:nvPr/>
        </p:nvSpPr>
        <p:spPr>
          <a:xfrm>
            <a:off x="6195646" y="6361721"/>
            <a:ext cx="3438768" cy="205154"/>
          </a:xfrm>
          <a:prstGeom prst="rect">
            <a:avLst/>
          </a:prstGeom>
          <a:solidFill>
            <a:srgbClr val="FFFF00">
              <a:alpha val="2500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6C828F-608D-41A6-9579-0772B58D9BAC}"/>
              </a:ext>
            </a:extLst>
          </p:cNvPr>
          <p:cNvSpPr txBox="1"/>
          <p:nvPr/>
        </p:nvSpPr>
        <p:spPr>
          <a:xfrm>
            <a:off x="2133600" y="1657350"/>
            <a:ext cx="9667875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Wayback machines https response header indicates cacheing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 "X-Page-Cache" indicates if the content is cached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X-Page-Cache: Hit</a:t>
            </a:r>
          </a:p>
          <a:p>
            <a:pPr marL="1200150" lvl="2" indent="-285750">
              <a:buFont typeface="Arial"/>
              <a:buChar char="•"/>
            </a:pPr>
            <a:r>
              <a:rPr lang="en-US"/>
              <a:t>X-Page-Cache: Miss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Cache hit can produce same hash value even though the actual archive might be different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Below shows when not using id_ tag the hash value is the same when used frequently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/>
              <a:t>After a period hash value is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50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6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DCFCA14A-EAE7-43A8-9641-BC3E9FF2F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399562"/>
            <a:ext cx="8915400" cy="1956160"/>
          </a:xfrm>
        </p:spPr>
      </p:pic>
    </p:spTree>
    <p:extLst>
      <p:ext uri="{BB962C8B-B14F-4D97-AF65-F5344CB8AC3E}">
        <p14:creationId xmlns:p14="http://schemas.microsoft.com/office/powerpoint/2010/main" val="3425235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F490-01B8-464F-AF49-45E271EE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6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6504-7FBB-4385-B2AC-E6F85DBC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Archives attempt to match archived elements to the closest time</a:t>
            </a:r>
          </a:p>
          <a:p>
            <a:pPr lvl="1"/>
            <a:r>
              <a:rPr lang="en-US"/>
              <a:t>Date and time is encoded in the archive links</a:t>
            </a:r>
          </a:p>
          <a:p>
            <a:pPr lvl="1"/>
            <a:r>
              <a:rPr lang="en-US"/>
              <a:t>The archived content for the associated elements can change</a:t>
            </a:r>
          </a:p>
          <a:p>
            <a:pPr lvl="1"/>
            <a:endParaRPr lang="en-US" dirty="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87135D1-BEC2-409B-A1C7-89026CDA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01" y="3457891"/>
            <a:ext cx="7383584" cy="602618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AE6E7EF-D9CE-4371-B849-8ED4213F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154" y="4217952"/>
            <a:ext cx="7373815" cy="575604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F1596A2-AF3D-41A8-BCB3-CF34FDC05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245" y="4930005"/>
            <a:ext cx="7344507" cy="5832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047964-C34A-42AD-9D96-3E5258FFDF1F}"/>
              </a:ext>
            </a:extLst>
          </p:cNvPr>
          <p:cNvSpPr/>
          <p:nvPr/>
        </p:nvSpPr>
        <p:spPr>
          <a:xfrm>
            <a:off x="6215184" y="4222259"/>
            <a:ext cx="1992923" cy="2540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9376BF-8B99-4D85-ACDF-F9FBB2653EFC}"/>
              </a:ext>
            </a:extLst>
          </p:cNvPr>
          <p:cNvSpPr/>
          <p:nvPr/>
        </p:nvSpPr>
        <p:spPr>
          <a:xfrm>
            <a:off x="6215184" y="4927108"/>
            <a:ext cx="1992923" cy="25400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72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7</a:t>
            </a:r>
          </a:p>
        </p:txBody>
      </p:sp>
      <p:pic>
        <p:nvPicPr>
          <p:cNvPr id="5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967EED5-1E9E-4863-936B-967F76C06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60900"/>
            <a:ext cx="8915400" cy="1657637"/>
          </a:xfrm>
        </p:spPr>
      </p:pic>
    </p:spTree>
    <p:extLst>
      <p:ext uri="{BB962C8B-B14F-4D97-AF65-F5344CB8AC3E}">
        <p14:creationId xmlns:p14="http://schemas.microsoft.com/office/powerpoint/2010/main" val="17460492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83614-AB10-4FFA-8A47-CF5CAD6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790008" cy="1280890"/>
          </a:xfrm>
        </p:spPr>
        <p:txBody>
          <a:bodyPr>
            <a:normAutofit/>
          </a:bodyPr>
          <a:lstStyle/>
          <a:p>
            <a:r>
              <a:rPr lang="en-US"/>
              <a:t>Requirement 7: Archive-Escape</a:t>
            </a:r>
          </a:p>
        </p:txBody>
      </p:sp>
      <p:pic>
        <p:nvPicPr>
          <p:cNvPr id="6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8F61A8A-680B-4E55-B862-2D3AE4AB5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6473" y="1967861"/>
            <a:ext cx="5062050" cy="3467914"/>
          </a:xfrm>
        </p:spPr>
      </p:pic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384E30E-A1AF-48F4-B790-06F28D276E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41"/>
          <a:stretch/>
        </p:blipFill>
        <p:spPr>
          <a:xfrm>
            <a:off x="716221" y="1967136"/>
            <a:ext cx="4987666" cy="34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4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948A-10FC-4078-A954-EC8F02B3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8</a:t>
            </a:r>
          </a:p>
        </p:txBody>
      </p:sp>
      <p:pic>
        <p:nvPicPr>
          <p:cNvPr id="6" name="Picture 6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5A076677-BA0B-49C7-BBC6-CB0182BC8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456128"/>
            <a:ext cx="8915400" cy="1667180"/>
          </a:xfrm>
        </p:spPr>
      </p:pic>
    </p:spTree>
    <p:extLst>
      <p:ext uri="{BB962C8B-B14F-4D97-AF65-F5344CB8AC3E}">
        <p14:creationId xmlns:p14="http://schemas.microsoft.com/office/powerpoint/2010/main" val="1229389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5BA54-CADF-4166-BA7E-85E3671FE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 8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D244F-1993-489C-89CC-515B23A69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If important HTTP headers are subject to change then the hashing will be different</a:t>
            </a:r>
          </a:p>
          <a:p>
            <a:r>
              <a:rPr lang="en-US"/>
              <a:t>For situations where content type has changed</a:t>
            </a:r>
          </a:p>
          <a:p>
            <a:pPr marL="800100" lvl="1" indent="-342900">
              <a:buAutoNum type="arabicPeriod"/>
            </a:pPr>
            <a:r>
              <a:rPr lang="en-US" dirty="0"/>
              <a:t> </a:t>
            </a:r>
            <a:r>
              <a:rPr lang="en-US"/>
              <a:t>where images have been converted to different formats</a:t>
            </a:r>
          </a:p>
          <a:p>
            <a:pPr marL="800100" lvl="1" indent="-342900">
              <a:buAutoNum type="arabicPeriod"/>
            </a:pPr>
            <a:r>
              <a:rPr lang="en-US"/>
              <a:t>"X-Page-Cache" has changed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/>
              <a:t>HTTP Response header "Location"</a:t>
            </a:r>
          </a:p>
          <a:p>
            <a:r>
              <a:rPr lang="en-US"/>
              <a:t>Do we need these headers to prove that the content has not changed of the archive?</a:t>
            </a:r>
          </a:p>
          <a:p>
            <a:pPr marL="800100" lvl="1" indent="-342900">
              <a:buAutoNum type="arabicPeriod"/>
            </a:pPr>
            <a:r>
              <a:rPr lang="en-US"/>
              <a:t>If the image has changed (for good or bad) we should know that and a new archived hash should be stored</a:t>
            </a:r>
          </a:p>
          <a:p>
            <a:pPr marL="800100" lvl="1" indent="-342900">
              <a:buAutoNum type="arabicPeriod"/>
            </a:pPr>
            <a:r>
              <a:rPr lang="en-US"/>
              <a:t>Should this be compared in order to determine change in the archive?</a:t>
            </a:r>
          </a:p>
          <a:p>
            <a:pPr marL="800100" lvl="1" indent="-342900">
              <a:buAutoNum type="arabicPeriod"/>
            </a:pPr>
            <a:r>
              <a:rPr lang="en-US"/>
              <a:t>This is used to obtain the status code "3xx" does this need to be hashed in order to know if archive has changed?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497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8A09-A3CE-4F31-AA82-33F3C2B5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33983-CC67-4E93-91CD-98D1588FC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Importance of timestamping archived web pages</a:t>
            </a:r>
            <a:endParaRPr lang="en-US" dirty="0"/>
          </a:p>
          <a:p>
            <a:r>
              <a:rPr lang="en-US"/>
              <a:t>State of the art timestamping services in blockchain-based networks do not allow users to submit URIs of web pages in order to establish trusted timestamps.</a:t>
            </a:r>
            <a:endParaRPr lang="en-US" dirty="0"/>
          </a:p>
          <a:p>
            <a:r>
              <a:rPr lang="en-US"/>
              <a:t>Difficulties exist in timestamping archived web pages (I.e. mementos)</a:t>
            </a:r>
          </a:p>
          <a:p>
            <a:r>
              <a:rPr lang="en-US"/>
              <a:t>Archived pages will not be directly timestamped in the blockchain, instead a hash value calculated on the content of the memento is the data to be timestamped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558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B20-9AC1-4A4C-90D9-F172E760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Finally...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6704A-9689-49A5-A495-8027B4273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Blockchains do not strive to prove authenticity, only integrity</a:t>
            </a:r>
          </a:p>
          <a:p>
            <a:pPr lvl="1"/>
            <a:r>
              <a:rPr lang="en-US"/>
              <a:t>Garbage in.... Garbage out....</a:t>
            </a:r>
          </a:p>
          <a:p>
            <a:pPr lvl="2"/>
            <a:r>
              <a:rPr lang="en-US"/>
              <a:t>All that integrity will give you is certainty that the garbage out is the the same as the garbage in...</a:t>
            </a:r>
            <a:endParaRPr lang="en-US" dirty="0"/>
          </a:p>
          <a:p>
            <a:pPr lvl="1"/>
            <a:r>
              <a:rPr lang="en-US"/>
              <a:t>This is still very valuable but needs to be used in the right way</a:t>
            </a:r>
          </a:p>
          <a:p>
            <a:pPr lvl="1"/>
            <a:r>
              <a:rPr lang="en-US"/>
              <a:t>It will not solve all problems</a:t>
            </a:r>
            <a:endParaRPr lang="en-US" dirty="0"/>
          </a:p>
          <a:p>
            <a:r>
              <a:rPr lang="en-US"/>
              <a:t>It will help independently verify that (non-changing) contents have not been altered since being archived</a:t>
            </a:r>
            <a:endParaRPr lang="en-US" dirty="0"/>
          </a:p>
          <a:p>
            <a:r>
              <a:rPr lang="en-US"/>
              <a:t>In web archiving there are many pieces to an archive, each of these pieces need to be checked for integrity</a:t>
            </a:r>
            <a:endParaRPr lang="en-US" dirty="0"/>
          </a:p>
          <a:p>
            <a:pPr lvl="1"/>
            <a:r>
              <a:rPr lang="en-US"/>
              <a:t>As these pieces are combined the pieces can be checked individually as well as the combination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6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A46F010-D160-4609-8979-FFD8C1EA6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B5A15-A8B3-4778-A7B6-E1BC57F6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624110"/>
            <a:ext cx="8131550" cy="1280890"/>
          </a:xfrm>
        </p:spPr>
        <p:txBody>
          <a:bodyPr>
            <a:normAutofit/>
          </a:bodyPr>
          <a:lstStyle/>
          <a:p>
            <a:r>
              <a:rPr lang="en-US"/>
              <a:t>Information Security "CIA" Triad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81B8C4F6-C3AC-4C94-8EC7-E4F7B7E9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0B789310-9859-4942-98C8-3D2F12AAA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E9E5460-2AA9-4786-B69C-23DBEF356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E344A2AF-3860-4427-B13E-98021C17A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DDBDD44E-1DC0-48AB-8FEC-E098D919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3151FF3E-5E3F-4D82-A684-0003BACEA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C6CBF27E-7F0C-4489-95A7-82DE1C046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33BE304-221E-425E-A484-4B2E5F405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D5734E-EAEA-4A08-86A9-39BD5563E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4D47FE86-98D1-4E35-86E4-16E9A19A6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F00661F9-B224-4DB1-8EFB-ABF9402BDE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79DCB4E-8D36-4B7A-AF0C-8399F113A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4FAD51F6-D24C-4FD6-BEAE-41F0E5A82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87AC773F-6D31-458A-9DD7-76566C8A9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1CEC7A-E419-4950-AA57-B00546C29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7AE7DCD1-5235-45E8-B229-15A3E396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82E58C3-65A5-4079-BF94-E675AA410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AABE1FA-6DC8-4A47-AC5C-F05B9C111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17BB7298-8900-4C67-B800-BD241F019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EE3442F8-53C2-490C-94EF-E423ECB95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3DBEA916-8B10-493A-8CBF-9B5FA2A4A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48DB27B-F9EA-4F81-A746-7D57B768E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998E5C90-2A81-4013-AE09-2023B4407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86A8318B-7607-4519-8EEB-C7DD50965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5009FB1B-4865-45DB-8727-F012E3ACA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5B209B64-3A98-4B1A-857A-2368AFED6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EB3B5D03-7AE3-411C-A820-6844E7D0C6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0" name="Freeform 11">
            <a:extLst>
              <a:ext uri="{FF2B5EF4-FFF2-40B4-BE49-F238E27FC236}">
                <a16:creationId xmlns:a16="http://schemas.microsoft.com/office/drawing/2014/main" id="{91328346-8BAD-4616-B50B-5CFDA5648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29D75-B802-46A7-A798-8CF5D9B4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3062" y="2133600"/>
            <a:ext cx="8131550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Confidentiality</a:t>
            </a:r>
            <a:endParaRPr lang="en-US" sz="3200" dirty="0"/>
          </a:p>
          <a:p>
            <a:endParaRPr lang="en-US" sz="3200" dirty="0"/>
          </a:p>
          <a:p>
            <a:r>
              <a:rPr lang="en-US" sz="3200"/>
              <a:t>Integrity</a:t>
            </a:r>
            <a:endParaRPr lang="en-US" sz="3200" dirty="0"/>
          </a:p>
          <a:p>
            <a:endParaRPr lang="en-US" sz="3200" dirty="0"/>
          </a:p>
          <a:p>
            <a:r>
              <a:rPr lang="en-US" sz="3200"/>
              <a:t>Availability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F68AF9-5F1E-4249-A546-0268F77742DA}"/>
              </a:ext>
            </a:extLst>
          </p:cNvPr>
          <p:cNvSpPr/>
          <p:nvPr/>
        </p:nvSpPr>
        <p:spPr>
          <a:xfrm>
            <a:off x="3108569" y="3206260"/>
            <a:ext cx="5333998" cy="86946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5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3815-3FBA-49EA-B71C-B757054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of Wayback and Memento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280C-169C-487C-A885-528CAA4B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paper covers the background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 on the use of the Wayback Machine internet archive</a:t>
            </a:r>
          </a:p>
          <a:p>
            <a:pPr lvl="1"/>
            <a:r>
              <a:rPr lang="en-US">
                <a:ea typeface="+mn-lt"/>
                <a:cs typeface="+mn-lt"/>
              </a:rPr>
              <a:t> and the value and use of the Memento HTTP protocol extension</a:t>
            </a:r>
            <a:endParaRPr lang="en-US"/>
          </a:p>
          <a:p>
            <a:r>
              <a:rPr lang="en-US"/>
              <a:t>4 URI teminology is used that are described: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URI-R</a:t>
            </a:r>
            <a:r>
              <a:rPr lang="en-US"/>
              <a:t>: identity of an original resource from the live Web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URI-M</a:t>
            </a:r>
            <a:r>
              <a:rPr lang="en-US"/>
              <a:t>: identity of an archived version (memento) of the original resource at a particular point in time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URI-T</a:t>
            </a:r>
            <a:r>
              <a:rPr lang="en-US"/>
              <a:t>: a resource (TimeMap) that provides a list of mementos (URI-Ms) for a particular original resource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b="1"/>
              <a:t>URI-G</a:t>
            </a:r>
            <a:r>
              <a:rPr lang="en-US"/>
              <a:t>: a resource (TimeGate) that supports content negotiation based on datetime to access prior versions of an original resource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8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3815-3FBA-49EA-B71C-B7570548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Attacks/Vulnerabilities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280C-169C-487C-A885-528CAA4B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Four Types of Vulnerabilities of the Wayback Machine are described referenced from Lerner </a:t>
            </a:r>
            <a:r>
              <a:rPr lang="en-US" dirty="0"/>
              <a:t>et al.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Archive-Escapes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Same-Origin 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Archive-Escapes + Same-Origin Escapes</a:t>
            </a:r>
          </a:p>
          <a:p>
            <a:pPr marL="1085850" lvl="1" indent="-342900">
              <a:buAutoNum type="arabicPeriod"/>
            </a:pPr>
            <a:r>
              <a:rPr lang="en-US">
                <a:ea typeface="+mn-lt"/>
                <a:cs typeface="+mn-lt"/>
              </a:rPr>
              <a:t>Anachronism-Injection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CD87F-554D-4129-B424-3646D06E6214}"/>
              </a:ext>
            </a:extLst>
          </p:cNvPr>
          <p:cNvSpPr txBox="1"/>
          <p:nvPr/>
        </p:nvSpPr>
        <p:spPr>
          <a:xfrm>
            <a:off x="2166828" y="5180049"/>
            <a:ext cx="1089482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Lerner</a:t>
            </a:r>
            <a:r>
              <a:rPr lang="en-US">
                <a:ea typeface="+mn-lt"/>
                <a:cs typeface="+mn-lt"/>
              </a:rPr>
              <a:t>, A., Kohno, T., Roesner, F.: Rewriting history: Changing the archived web</a:t>
            </a:r>
            <a:endParaRPr lang="en-US"/>
          </a:p>
          <a:p>
            <a:r>
              <a:rPr lang="en-US">
                <a:ea typeface="+mn-lt"/>
                <a:cs typeface="+mn-lt"/>
              </a:rPr>
              <a:t>from the present. In: Proceedings of the 16th ACM conference on Computer and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Communications Security (CCS) (2017)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5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Archive-Escapes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URL rewriting occurs for archived web pages</a:t>
            </a:r>
          </a:p>
          <a:p>
            <a:pPr lvl="1"/>
            <a:r>
              <a:rPr lang="en-US"/>
              <a:t>All URL's are re-written to point to archived version of the links</a:t>
            </a:r>
          </a:p>
          <a:p>
            <a:pPr lvl="1"/>
            <a:endParaRPr lang="en-US" dirty="0"/>
          </a:p>
          <a:p>
            <a:r>
              <a:rPr lang="en-US"/>
              <a:t>When URL's are incorrectly re-written or not re-written </a:t>
            </a:r>
            <a:endParaRPr lang="en-US" dirty="0"/>
          </a:p>
          <a:p>
            <a:pPr lvl="1"/>
            <a:r>
              <a:rPr lang="en-US"/>
              <a:t>users snapshot view of the archive might be wrong</a:t>
            </a:r>
          </a:p>
          <a:p>
            <a:pPr lvl="1"/>
            <a:r>
              <a:rPr lang="en-US"/>
              <a:t>containing some archived content and some live content</a:t>
            </a:r>
          </a:p>
          <a:p>
            <a:endParaRPr lang="en-US" dirty="0"/>
          </a:p>
          <a:p>
            <a:r>
              <a:rPr lang="en-US"/>
              <a:t>If the link is to the live web "Escaping the archive" then it could point to malicious scripts or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83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DDF5B-1133-45D7-A901-9F28E0872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AECA50-AA54-4F1F-807E-F03AE9C1E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/>
              <a:t>Example Archive-Escape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2C7101-14DA-4743-898E-3563B0FC9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5F74AC9-1559-4099-ABD4-11E212E4A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Authors were able to demonstrate how an image could be incorrectly referenced in an archive</a:t>
            </a:r>
          </a:p>
          <a:p>
            <a:endParaRPr lang="en-US" dirty="0"/>
          </a:p>
          <a:p>
            <a:r>
              <a:rPr lang="en-US"/>
              <a:t>Top image shows the correct image</a:t>
            </a:r>
          </a:p>
          <a:p>
            <a:endParaRPr lang="en-US" dirty="0"/>
          </a:p>
          <a:p>
            <a:r>
              <a:rPr lang="en-US"/>
              <a:t>The bottom image is of the archive with the link pointing to an incorrect image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0748D-5151-4F2A-8DD0-FC4BB9444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6040" y="645106"/>
            <a:ext cx="5451627" cy="5247747"/>
          </a:xfrm>
          <a:prstGeom prst="rect">
            <a:avLst/>
          </a:prstGeom>
          <a:solidFill>
            <a:srgbClr val="FFFFFE"/>
          </a:solidFill>
          <a:ln w="127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A1DC00B-1EC7-4021-A0F2-304D3E394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362" y="3115237"/>
            <a:ext cx="3944340" cy="2534239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242F74-5C38-49A7-81B2-B78DDA6CB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69" y="724298"/>
            <a:ext cx="3818938" cy="2214984"/>
          </a:xfrm>
          <a:prstGeom prst="rect">
            <a:avLst/>
          </a:prstGeom>
        </p:spPr>
      </p:pic>
      <p:sp>
        <p:nvSpPr>
          <p:cNvPr id="18" name="Freeform 12">
            <a:extLst>
              <a:ext uri="{FF2B5EF4-FFF2-40B4-BE49-F238E27FC236}">
                <a16:creationId xmlns:a16="http://schemas.microsoft.com/office/drawing/2014/main" id="{EE1A7EAA-DE31-45FD-8A51-7ADE790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19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0BE-0768-4253-AFE3-3E9F4C785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Same-Origin Escapes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C3EF8-C261-4A91-BEC2-9374F9CB7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Archives save content that comes from all domains of the web page at the time</a:t>
            </a:r>
          </a:p>
          <a:p>
            <a:r>
              <a:rPr lang="en-US"/>
              <a:t>Additional domains such as sources of advertisements can also be collected</a:t>
            </a:r>
            <a:endParaRPr lang="en-US" dirty="0"/>
          </a:p>
          <a:p>
            <a:r>
              <a:rPr lang="en-US"/>
              <a:t>In live web pages iframes prevent third parties from accessing or modifying data </a:t>
            </a:r>
          </a:p>
          <a:p>
            <a:r>
              <a:rPr lang="en-US"/>
              <a:t>The policy of preventing the cross-origin access is called the same-origin policy</a:t>
            </a:r>
          </a:p>
          <a:p>
            <a:r>
              <a:rPr lang="en-US"/>
              <a:t>Same-origin is ineffective in the archival context</a:t>
            </a:r>
          </a:p>
          <a:p>
            <a:pPr lvl="1"/>
            <a:r>
              <a:rPr lang="en-US"/>
              <a:t>In archives, code within embed iframes are now executable frome a single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4784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Wisp</vt:lpstr>
      <vt:lpstr>Difficulties of Timestamping Archived Web Pages  Mohamed Aturban, Michael L. Nelson, and Michele C. Weigle   Presented by Peter Foytik</vt:lpstr>
      <vt:lpstr>High Level Topic of Paper</vt:lpstr>
      <vt:lpstr>Information Security "CIA" Triad</vt:lpstr>
      <vt:lpstr>Information Security "CIA" Triad</vt:lpstr>
      <vt:lpstr>Background of Wayback and Memento</vt:lpstr>
      <vt:lpstr>Types of Attacks/Vulnerabilities</vt:lpstr>
      <vt:lpstr>Archive-Escapes</vt:lpstr>
      <vt:lpstr>Example Archive-Escape</vt:lpstr>
      <vt:lpstr>Same-Origin Escapes</vt:lpstr>
      <vt:lpstr>Archive-Escapes + Same-Origin Escapes</vt:lpstr>
      <vt:lpstr>Anachronism-Injection</vt:lpstr>
      <vt:lpstr>The Evil Wayback Machine</vt:lpstr>
      <vt:lpstr>Hash Function Background</vt:lpstr>
      <vt:lpstr>Blockchain Background</vt:lpstr>
      <vt:lpstr>Bitcoin Blockchain and its Consensus</vt:lpstr>
      <vt:lpstr>Blockchain Use</vt:lpstr>
      <vt:lpstr>Existing Solutions to these problems</vt:lpstr>
      <vt:lpstr>Papers Questions and Exploration</vt:lpstr>
      <vt:lpstr>Requirement 1</vt:lpstr>
      <vt:lpstr>Example Requirement 1 success</vt:lpstr>
      <vt:lpstr>Example Requirement 1</vt:lpstr>
      <vt:lpstr>Requirement 2</vt:lpstr>
      <vt:lpstr>Requirement 2 unsuccessful </vt:lpstr>
      <vt:lpstr>Requirement 2 success</vt:lpstr>
      <vt:lpstr>Requirement 3</vt:lpstr>
      <vt:lpstr>Requirement 3 example</vt:lpstr>
      <vt:lpstr>Requirement 4</vt:lpstr>
      <vt:lpstr>Requirement 4: archive-escape</vt:lpstr>
      <vt:lpstr>Requirement 5</vt:lpstr>
      <vt:lpstr>Requirement 5 issue</vt:lpstr>
      <vt:lpstr>Requirement 6</vt:lpstr>
      <vt:lpstr>Requirement 6 details</vt:lpstr>
      <vt:lpstr>Requirement 7</vt:lpstr>
      <vt:lpstr>Requirement 7: Archive-Escape</vt:lpstr>
      <vt:lpstr>Requirement 8</vt:lpstr>
      <vt:lpstr>Requirement 8 discussion</vt:lpstr>
      <vt:lpstr>Conclusions</vt:lpstr>
      <vt:lpstr>Finally...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1354</cp:revision>
  <dcterms:created xsi:type="dcterms:W3CDTF">2020-09-25T14:19:31Z</dcterms:created>
  <dcterms:modified xsi:type="dcterms:W3CDTF">2020-09-28T15:25:29Z</dcterms:modified>
</cp:coreProperties>
</file>